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97" r:id="rId3"/>
    <p:sldId id="298" r:id="rId4"/>
    <p:sldId id="299" r:id="rId5"/>
    <p:sldId id="300" r:id="rId6"/>
    <p:sldId id="301" r:id="rId7"/>
    <p:sldId id="303" r:id="rId8"/>
    <p:sldId id="304" r:id="rId9"/>
    <p:sldId id="305" r:id="rId10"/>
    <p:sldId id="306" r:id="rId11"/>
    <p:sldId id="307" r:id="rId12"/>
    <p:sldId id="302" r:id="rId13"/>
    <p:sldId id="286" r:id="rId14"/>
    <p:sldId id="285" r:id="rId15"/>
    <p:sldId id="283" r:id="rId16"/>
    <p:sldId id="287" r:id="rId17"/>
    <p:sldId id="310" r:id="rId18"/>
    <p:sldId id="311" r:id="rId19"/>
    <p:sldId id="289" r:id="rId20"/>
    <p:sldId id="290" r:id="rId21"/>
    <p:sldId id="288" r:id="rId22"/>
    <p:sldId id="291" r:id="rId23"/>
    <p:sldId id="292" r:id="rId24"/>
    <p:sldId id="293" r:id="rId25"/>
    <p:sldId id="295" r:id="rId26"/>
    <p:sldId id="296" r:id="rId27"/>
    <p:sldId id="294" r:id="rId28"/>
    <p:sldId id="308" r:id="rId29"/>
    <p:sldId id="282" r:id="rId30"/>
    <p:sldId id="263" r:id="rId31"/>
    <p:sldId id="269" r:id="rId32"/>
    <p:sldId id="262" r:id="rId33"/>
    <p:sldId id="312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7" autoAdjust="0"/>
    <p:restoredTop sz="94394" autoAdjust="0"/>
  </p:normalViewPr>
  <p:slideViewPr>
    <p:cSldViewPr>
      <p:cViewPr varScale="1">
        <p:scale>
          <a:sx n="69" d="100"/>
          <a:sy n="69" d="100"/>
        </p:scale>
        <p:origin x="-16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11/04/2015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canique-industrielle-grenoble.com/mecanique-generale-precision-38-grenoble-isere-rhone-alpes.ph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0.png"/><Relationship Id="rId3" Type="http://schemas.openxmlformats.org/officeDocument/2006/relationships/image" Target="../media/image310.png"/><Relationship Id="rId21" Type="http://schemas.openxmlformats.org/officeDocument/2006/relationships/image" Target="../media/image211.png"/><Relationship Id="rId34" Type="http://schemas.openxmlformats.org/officeDocument/2006/relationships/image" Target="../media/image34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0.png"/><Relationship Id="rId33" Type="http://schemas.openxmlformats.org/officeDocument/2006/relationships/image" Target="../media/image330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110.png"/><Relationship Id="rId24" Type="http://schemas.openxmlformats.org/officeDocument/2006/relationships/image" Target="../media/image240.png"/><Relationship Id="rId32" Type="http://schemas.openxmlformats.org/officeDocument/2006/relationships/image" Target="../media/image320.png"/><Relationship Id="rId37" Type="http://schemas.openxmlformats.org/officeDocument/2006/relationships/image" Target="../media/image370.png"/><Relationship Id="rId5" Type="http://schemas.openxmlformats.org/officeDocument/2006/relationships/image" Target="../media/image510.png"/><Relationship Id="rId15" Type="http://schemas.openxmlformats.org/officeDocument/2006/relationships/image" Target="../media/image150.png"/><Relationship Id="rId23" Type="http://schemas.openxmlformats.org/officeDocument/2006/relationships/image" Target="../media/image230.png"/><Relationship Id="rId28" Type="http://schemas.openxmlformats.org/officeDocument/2006/relationships/image" Target="../media/image280.png"/><Relationship Id="rId36" Type="http://schemas.openxmlformats.org/officeDocument/2006/relationships/image" Target="../media/image360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31" Type="http://schemas.openxmlformats.org/officeDocument/2006/relationships/image" Target="../media/image311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0.png"/><Relationship Id="rId27" Type="http://schemas.openxmlformats.org/officeDocument/2006/relationships/image" Target="../media/image270.png"/><Relationship Id="rId30" Type="http://schemas.openxmlformats.org/officeDocument/2006/relationships/image" Target="../media/image300.png"/><Relationship Id="rId35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30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90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280.png"/><Relationship Id="rId12" Type="http://schemas.openxmlformats.org/officeDocument/2006/relationships/image" Target="../media/image510.png"/><Relationship Id="rId17" Type="http://schemas.openxmlformats.org/officeDocument/2006/relationships/image" Target="../media/image450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80.png"/><Relationship Id="rId16" Type="http://schemas.openxmlformats.org/officeDocument/2006/relationships/image" Target="../media/image250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420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50.png"/><Relationship Id="rId15" Type="http://schemas.openxmlformats.org/officeDocument/2006/relationships/image" Target="../media/image240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411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400.png"/><Relationship Id="rId9" Type="http://schemas.openxmlformats.org/officeDocument/2006/relationships/image" Target="../media/image170.png"/><Relationship Id="rId14" Type="http://schemas.openxmlformats.org/officeDocument/2006/relationships/image" Target="../media/image440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 rot="16200000">
            <a:off x="1857356" y="2500306"/>
            <a:ext cx="1143008" cy="42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Machine</a:t>
            </a:r>
            <a:endParaRPr lang="fr-FR" sz="1200" dirty="0"/>
          </a:p>
        </p:txBody>
      </p:sp>
      <p:sp>
        <p:nvSpPr>
          <p:cNvPr id="4" name="Ellipse 3"/>
          <p:cNvSpPr/>
          <p:nvPr/>
        </p:nvSpPr>
        <p:spPr>
          <a:xfrm rot="20400000">
            <a:off x="2377131" y="1817167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outil</a:t>
            </a:r>
            <a:endParaRPr lang="fr-FR" sz="1200" dirty="0"/>
          </a:p>
        </p:txBody>
      </p:sp>
      <p:sp>
        <p:nvSpPr>
          <p:cNvPr id="3" name="Ellipse 2"/>
          <p:cNvSpPr/>
          <p:nvPr/>
        </p:nvSpPr>
        <p:spPr>
          <a:xfrm rot="1800000">
            <a:off x="3388144" y="190008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Outil</a:t>
            </a:r>
            <a:endParaRPr lang="fr-FR" sz="1200" dirty="0"/>
          </a:p>
        </p:txBody>
      </p:sp>
      <p:sp>
        <p:nvSpPr>
          <p:cNvPr id="5" name="Ellipse 4"/>
          <p:cNvSpPr/>
          <p:nvPr/>
        </p:nvSpPr>
        <p:spPr>
          <a:xfrm rot="1200000">
            <a:off x="2396255" y="3182913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pièce</a:t>
            </a:r>
            <a:endParaRPr lang="fr-FR" sz="1200" dirty="0"/>
          </a:p>
        </p:txBody>
      </p:sp>
      <p:sp>
        <p:nvSpPr>
          <p:cNvPr id="6" name="Ellipse 5"/>
          <p:cNvSpPr/>
          <p:nvPr/>
        </p:nvSpPr>
        <p:spPr>
          <a:xfrm rot="19800000">
            <a:off x="3388144" y="304309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Pièce</a:t>
            </a:r>
            <a:endParaRPr lang="fr-FR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699792" y="1268760"/>
            <a:ext cx="1008112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707904" y="1165426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3690718" y="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364104" y="812271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4230623" y="448594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707904" y="1577582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60" idx="2"/>
          </p:cNvCxnSpPr>
          <p:nvPr/>
        </p:nvCxnSpPr>
        <p:spPr>
          <a:xfrm flipH="1">
            <a:off x="4266716" y="1567697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8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08040" y="1165426"/>
            <a:ext cx="1507976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272171" y="24112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031202" y="476672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3178739" y="181352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686862" y="1577582"/>
            <a:ext cx="58620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99792" y="1268760"/>
            <a:ext cx="50405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nterdiction 11"/>
          <p:cNvSpPr/>
          <p:nvPr/>
        </p:nvSpPr>
        <p:spPr>
          <a:xfrm>
            <a:off x="3138508" y="917212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Interdiction 49"/>
          <p:cNvSpPr/>
          <p:nvPr/>
        </p:nvSpPr>
        <p:spPr>
          <a:xfrm>
            <a:off x="4571685" y="1564530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5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5138" y="-6529388"/>
            <a:ext cx="22774276" cy="199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2967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www.mecanique-industrielle-grenoble.com/mecanique-generale-precision-38-grenoble-isere-rhone-alpes.php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47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1285860"/>
            <a:ext cx="3828992" cy="28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00034" y="6211669"/>
            <a:ext cx="907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http://www.machines-service.fr/stock/id0000609/pic1.jpg</a:t>
            </a:r>
            <a:endParaRPr lang="fr-FR" dirty="0"/>
          </a:p>
        </p:txBody>
      </p:sp>
      <p:sp>
        <p:nvSpPr>
          <p:cNvPr id="8" name="Parallélogramme 7"/>
          <p:cNvSpPr/>
          <p:nvPr/>
        </p:nvSpPr>
        <p:spPr>
          <a:xfrm rot="405832">
            <a:off x="3575004" y="1806561"/>
            <a:ext cx="2012979" cy="1062869"/>
          </a:xfrm>
          <a:prstGeom prst="parallelogram">
            <a:avLst>
              <a:gd name="adj" fmla="val 5235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>
            <a:stCxn id="8" idx="2"/>
            <a:endCxn id="20" idx="0"/>
          </p:cNvCxnSpPr>
          <p:nvPr/>
        </p:nvCxnSpPr>
        <p:spPr>
          <a:xfrm rot="5400000">
            <a:off x="1198662" y="2571744"/>
            <a:ext cx="139163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4357686" y="3357563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/>
          <p:cNvGrpSpPr/>
          <p:nvPr/>
        </p:nvGrpSpPr>
        <p:grpSpPr>
          <a:xfrm>
            <a:off x="1000100" y="1000108"/>
            <a:ext cx="2857520" cy="1571637"/>
            <a:chOff x="1000100" y="1000108"/>
            <a:chExt cx="2857520" cy="1571637"/>
          </a:xfrm>
        </p:grpSpPr>
        <p:grpSp>
          <p:nvGrpSpPr>
            <p:cNvPr id="29" name="Groupe 28"/>
            <p:cNvGrpSpPr/>
            <p:nvPr/>
          </p:nvGrpSpPr>
          <p:grpSpPr>
            <a:xfrm>
              <a:off x="1000100" y="1000108"/>
              <a:ext cx="2857520" cy="1571637"/>
              <a:chOff x="1000100" y="1000108"/>
              <a:chExt cx="2857520" cy="1571637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000100" y="1500174"/>
                <a:ext cx="571504" cy="571504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/>
                  <a:t>M</a:t>
                </a:r>
                <a:endParaRPr lang="fr-FR" sz="1600" b="1" dirty="0"/>
              </a:p>
            </p:txBody>
          </p:sp>
          <p:cxnSp>
            <p:nvCxnSpPr>
              <p:cNvPr id="5" name="Connecteur droit 4"/>
              <p:cNvCxnSpPr/>
              <p:nvPr/>
            </p:nvCxnSpPr>
            <p:spPr>
              <a:xfrm>
                <a:off x="1571604" y="1785926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2571736" y="1571612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broche</a:t>
                </a:r>
                <a:endParaRPr lang="fr-FR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14480" y="1695926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" name="Connecteur droit 9"/>
              <p:cNvCxnSpPr/>
              <p:nvPr/>
            </p:nvCxnSpPr>
            <p:spPr>
              <a:xfrm rot="5400000">
                <a:off x="1574098" y="1785926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 rot="10800000">
                <a:off x="2285984" y="100010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rot="10800000">
                <a:off x="2285984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rot="10800000">
                <a:off x="2283490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eur droit 42"/>
            <p:cNvCxnSpPr/>
            <p:nvPr/>
          </p:nvCxnSpPr>
          <p:spPr>
            <a:xfrm rot="5400000">
              <a:off x="1581617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rot="5400000">
              <a:off x="2030883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1569110" y="2571745"/>
            <a:ext cx="2791386" cy="1571636"/>
            <a:chOff x="1569110" y="2571745"/>
            <a:chExt cx="2791386" cy="1571636"/>
          </a:xfrm>
        </p:grpSpPr>
        <p:grpSp>
          <p:nvGrpSpPr>
            <p:cNvPr id="38" name="Groupe 37"/>
            <p:cNvGrpSpPr/>
            <p:nvPr/>
          </p:nvGrpSpPr>
          <p:grpSpPr>
            <a:xfrm>
              <a:off x="1569110" y="2571745"/>
              <a:ext cx="2791386" cy="1571636"/>
              <a:chOff x="1569110" y="2571745"/>
              <a:chExt cx="2791386" cy="1571636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1569110" y="3357563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569242" y="3143249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avance</a:t>
                </a:r>
                <a:endParaRPr lang="fr-FR" sz="12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711986" y="3267563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20"/>
              <p:cNvCxnSpPr/>
              <p:nvPr/>
            </p:nvCxnSpPr>
            <p:spPr>
              <a:xfrm rot="5400000">
                <a:off x="1571604" y="3357563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0800000">
                <a:off x="2283490" y="414337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e 36"/>
              <p:cNvGrpSpPr/>
              <p:nvPr/>
            </p:nvGrpSpPr>
            <p:grpSpPr>
              <a:xfrm>
                <a:off x="3857620" y="3267563"/>
                <a:ext cx="502876" cy="180000"/>
                <a:chOff x="3857620" y="3286124"/>
                <a:chExt cx="502876" cy="180000"/>
              </a:xfrm>
            </p:grpSpPr>
            <p:cxnSp>
              <p:nvCxnSpPr>
                <p:cNvPr id="24" name="Connecteur droit 23"/>
                <p:cNvCxnSpPr/>
                <p:nvPr/>
              </p:nvCxnSpPr>
              <p:spPr>
                <a:xfrm>
                  <a:off x="3857620" y="3376124"/>
                  <a:ext cx="142876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4000496" y="3286124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36" name="Groupe 35"/>
                <p:cNvGrpSpPr/>
                <p:nvPr/>
              </p:nvGrpSpPr>
              <p:grpSpPr>
                <a:xfrm>
                  <a:off x="4000496" y="3340405"/>
                  <a:ext cx="357190" cy="71438"/>
                  <a:chOff x="4071934" y="2857496"/>
                  <a:chExt cx="357190" cy="71438"/>
                </a:xfrm>
              </p:grpSpPr>
              <p:sp>
                <p:nvSpPr>
                  <p:cNvPr id="30" name="Arc 29"/>
                  <p:cNvSpPr/>
                  <p:nvPr/>
                </p:nvSpPr>
                <p:spPr>
                  <a:xfrm>
                    <a:off x="4071934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1" name="Arc 30"/>
                  <p:cNvSpPr/>
                  <p:nvPr/>
                </p:nvSpPr>
                <p:spPr>
                  <a:xfrm flipV="1">
                    <a:off x="4143372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2" name="Arc 31"/>
                  <p:cNvSpPr/>
                  <p:nvPr/>
                </p:nvSpPr>
                <p:spPr>
                  <a:xfrm>
                    <a:off x="4214810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Arc 32"/>
                  <p:cNvSpPr/>
                  <p:nvPr/>
                </p:nvSpPr>
                <p:spPr>
                  <a:xfrm flipV="1">
                    <a:off x="4286248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5" name="Arc 34"/>
                  <p:cNvSpPr/>
                  <p:nvPr/>
                </p:nvSpPr>
                <p:spPr>
                  <a:xfrm>
                    <a:off x="4357686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cxnSp>
          <p:nvCxnSpPr>
            <p:cNvPr id="46" name="Connecteur droit 45"/>
            <p:cNvCxnSpPr/>
            <p:nvPr/>
          </p:nvCxnSpPr>
          <p:spPr>
            <a:xfrm rot="5400000">
              <a:off x="1581617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rot="5400000">
              <a:off x="2030883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4091534" y="3169686"/>
            <a:ext cx="19575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12066" y="3273424"/>
            <a:ext cx="360000" cy="18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4572000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5072066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rot="5400000">
            <a:off x="4427294" y="3218106"/>
            <a:ext cx="291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4186235" y="3071810"/>
            <a:ext cx="385765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16200000" flipH="1">
            <a:off x="4819407" y="2967278"/>
            <a:ext cx="79106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3857620" y="1785923"/>
            <a:ext cx="928694" cy="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e 70"/>
          <p:cNvGrpSpPr/>
          <p:nvPr/>
        </p:nvGrpSpPr>
        <p:grpSpPr>
          <a:xfrm>
            <a:off x="4000496" y="1695438"/>
            <a:ext cx="449266" cy="182686"/>
            <a:chOff x="1824017" y="3419963"/>
            <a:chExt cx="449266" cy="182686"/>
          </a:xfrm>
        </p:grpSpPr>
        <p:sp>
          <p:nvSpPr>
            <p:cNvPr id="68" name="Rectangle 67"/>
            <p:cNvSpPr/>
            <p:nvPr/>
          </p:nvSpPr>
          <p:spPr>
            <a:xfrm>
              <a:off x="1864386" y="3419963"/>
              <a:ext cx="360000" cy="1800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68"/>
            <p:cNvCxnSpPr/>
            <p:nvPr/>
          </p:nvCxnSpPr>
          <p:spPr>
            <a:xfrm rot="5400000">
              <a:off x="1734017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rot="5400000">
              <a:off x="2183283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Connecteur droit 72"/>
          <p:cNvCxnSpPr>
            <a:endCxn id="8" idx="0"/>
          </p:cNvCxnSpPr>
          <p:nvPr/>
        </p:nvCxnSpPr>
        <p:spPr>
          <a:xfrm rot="5400000">
            <a:off x="1317663" y="1116545"/>
            <a:ext cx="115876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endCxn id="68" idx="0"/>
          </p:cNvCxnSpPr>
          <p:nvPr/>
        </p:nvCxnSpPr>
        <p:spPr>
          <a:xfrm rot="16200000" flipH="1">
            <a:off x="3643306" y="1123933"/>
            <a:ext cx="114300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10800000">
            <a:off x="1901810" y="546080"/>
            <a:ext cx="2313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à coins arrondis 80"/>
          <p:cNvSpPr/>
          <p:nvPr/>
        </p:nvSpPr>
        <p:spPr>
          <a:xfrm>
            <a:off x="4786314" y="1571612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pièce</a:t>
            </a:r>
            <a:endParaRPr lang="fr-FR" sz="1100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4681538" y="2214554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outil</a:t>
            </a:r>
            <a:endParaRPr lang="fr-FR" sz="1100" dirty="0"/>
          </a:p>
        </p:txBody>
      </p:sp>
      <p:cxnSp>
        <p:nvCxnSpPr>
          <p:cNvPr id="84" name="Connecteur droit 83"/>
          <p:cNvCxnSpPr/>
          <p:nvPr/>
        </p:nvCxnSpPr>
        <p:spPr>
          <a:xfrm rot="5400000">
            <a:off x="1458889" y="387032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rot="5400000">
            <a:off x="4492307" y="387540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865927" y="4286256"/>
            <a:ext cx="3048974" cy="163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5400000">
            <a:off x="3251191" y="4394207"/>
            <a:ext cx="21431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rot="10800000" flipV="1">
            <a:off x="3178527" y="4500570"/>
            <a:ext cx="360000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839473" y="343689"/>
            <a:ext cx="622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Phase de vie :</a:t>
            </a:r>
            <a:r>
              <a:rPr lang="fr-FR" sz="1200" dirty="0" smtClean="0"/>
              <a:t> </a:t>
            </a:r>
            <a:r>
              <a:rPr lang="fr-FR" sz="1200" i="1" dirty="0" smtClean="0"/>
              <a:t>Usinage en série</a:t>
            </a:r>
            <a:endParaRPr lang="fr-FR" sz="1200" i="1" dirty="0"/>
          </a:p>
        </p:txBody>
      </p:sp>
      <p:grpSp>
        <p:nvGrpSpPr>
          <p:cNvPr id="17" name="Groupe 16"/>
          <p:cNvGrpSpPr/>
          <p:nvPr/>
        </p:nvGrpSpPr>
        <p:grpSpPr>
          <a:xfrm>
            <a:off x="839474" y="-516008"/>
            <a:ext cx="6220961" cy="3277977"/>
            <a:chOff x="1100686" y="20911"/>
            <a:chExt cx="6220961" cy="3277977"/>
          </a:xfrm>
        </p:grpSpPr>
        <p:sp>
          <p:nvSpPr>
            <p:cNvPr id="35" name="Arc 34"/>
            <p:cNvSpPr/>
            <p:nvPr/>
          </p:nvSpPr>
          <p:spPr>
            <a:xfrm rot="16200000" flipV="1">
              <a:off x="3180493" y="1354133"/>
              <a:ext cx="808424" cy="2739643"/>
            </a:xfrm>
            <a:prstGeom prst="arc">
              <a:avLst>
                <a:gd name="adj1" fmla="val 18350887"/>
                <a:gd name="adj2" fmla="val 515823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329156" y="2611839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FC5</a:t>
              </a:r>
              <a:endParaRPr lang="fr-FR" sz="1200" dirty="0"/>
            </a:p>
          </p:txBody>
        </p:sp>
        <p:sp>
          <p:nvSpPr>
            <p:cNvPr id="29" name="Arc 28"/>
            <p:cNvSpPr/>
            <p:nvPr/>
          </p:nvSpPr>
          <p:spPr>
            <a:xfrm rot="16200000" flipV="1">
              <a:off x="2465209" y="1771453"/>
              <a:ext cx="894144" cy="125535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Arc 27"/>
            <p:cNvSpPr/>
            <p:nvPr/>
          </p:nvSpPr>
          <p:spPr>
            <a:xfrm rot="16200000" flipV="1">
              <a:off x="2369899" y="1650723"/>
              <a:ext cx="1326226" cy="149681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rot="17784951" flipV="1">
              <a:off x="4037860" y="651525"/>
              <a:ext cx="2350041" cy="1088813"/>
            </a:xfrm>
            <a:prstGeom prst="arc">
              <a:avLst>
                <a:gd name="adj1" fmla="val 11129201"/>
                <a:gd name="adj2" fmla="val 1368448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Arc 25"/>
            <p:cNvSpPr/>
            <p:nvPr/>
          </p:nvSpPr>
          <p:spPr>
            <a:xfrm rot="16200000">
              <a:off x="3855121" y="1947261"/>
              <a:ext cx="1342532" cy="744965"/>
            </a:xfrm>
            <a:prstGeom prst="arc">
              <a:avLst>
                <a:gd name="adj1" fmla="val 16945869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rc 11"/>
            <p:cNvSpPr/>
            <p:nvPr/>
          </p:nvSpPr>
          <p:spPr>
            <a:xfrm rot="1304375" flipV="1">
              <a:off x="4518421" y="2285992"/>
              <a:ext cx="2143140" cy="928694"/>
            </a:xfrm>
            <a:prstGeom prst="arc">
              <a:avLst>
                <a:gd name="adj1" fmla="val 11129201"/>
                <a:gd name="adj2" fmla="val 133883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482570" y="2067744"/>
              <a:ext cx="1440000" cy="504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Montage d’usinage</a:t>
              </a:r>
              <a:endParaRPr lang="fr-FR" sz="11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5317337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Copeaux</a:t>
              </a:r>
              <a:endParaRPr lang="fr-FR" sz="11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084799" y="249046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FP1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912281" y="199262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FC1</a:t>
              </a:r>
              <a:endParaRPr lang="fr-FR" sz="1200" dirty="0"/>
            </a:p>
          </p:txBody>
        </p:sp>
        <p:sp>
          <p:nvSpPr>
            <p:cNvPr id="11" name="Arc 10"/>
            <p:cNvSpPr/>
            <p:nvPr/>
          </p:nvSpPr>
          <p:spPr>
            <a:xfrm rot="16200000" flipV="1">
              <a:off x="2537670" y="1779368"/>
              <a:ext cx="1020822" cy="1152128"/>
            </a:xfrm>
            <a:prstGeom prst="arc">
              <a:avLst>
                <a:gd name="adj1" fmla="val 10708247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/>
            <p:cNvSpPr/>
            <p:nvPr/>
          </p:nvSpPr>
          <p:spPr>
            <a:xfrm>
              <a:off x="1644799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Pièce</a:t>
              </a:r>
              <a:endParaRPr lang="fr-FR" sz="1100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394131" y="1225160"/>
              <a:ext cx="1560396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Opérateur</a:t>
              </a:r>
              <a:endParaRPr lang="fr-FR" sz="110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964517" y="150560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FC2</a:t>
              </a:r>
              <a:endParaRPr lang="fr-FR" sz="1200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567238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Magasin</a:t>
              </a:r>
              <a:endParaRPr lang="fr-FR" sz="1100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00686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Machine</a:t>
              </a:r>
              <a:endParaRPr lang="fr-FR" sz="11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77978" y="177620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FC3</a:t>
              </a:r>
              <a:endParaRPr lang="fr-FR" sz="12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91439" y="190394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FC4</a:t>
              </a:r>
              <a:endParaRPr lang="fr-FR" sz="1200" dirty="0"/>
            </a:p>
          </p:txBody>
        </p:sp>
        <p:sp>
          <p:nvSpPr>
            <p:cNvPr id="13" name="Arc 12"/>
            <p:cNvSpPr/>
            <p:nvPr/>
          </p:nvSpPr>
          <p:spPr>
            <a:xfrm rot="16200000" flipV="1">
              <a:off x="4589753" y="1499452"/>
              <a:ext cx="808424" cy="2739643"/>
            </a:xfrm>
            <a:prstGeom prst="arc">
              <a:avLst>
                <a:gd name="adj1" fmla="val 17039370"/>
                <a:gd name="adj2" fmla="val 58862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5821449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Lubrification</a:t>
              </a:r>
              <a:endParaRPr lang="fr-FR" sz="1100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334700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Outil</a:t>
              </a:r>
              <a:endParaRPr lang="fr-FR" sz="11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713772" y="2707703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FP2</a:t>
              </a:r>
              <a:endParaRPr lang="fr-FR" sz="12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5226" y="216571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FC6</a:t>
              </a:r>
              <a:endParaRPr lang="fr-FR" sz="1200" dirty="0"/>
            </a:p>
          </p:txBody>
        </p:sp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09423"/>
              </p:ext>
            </p:extLst>
          </p:nvPr>
        </p:nvGraphicFramePr>
        <p:xfrm>
          <a:off x="880995" y="3714752"/>
          <a:ext cx="661996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69"/>
                <a:gridCol w="4161640"/>
                <a:gridCol w="720080"/>
                <a:gridCol w="648072"/>
                <a:gridCol w="624702"/>
              </a:tblGrid>
              <a:tr h="0"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Fct</a:t>
                      </a:r>
                      <a:r>
                        <a:rPr lang="fr-FR" sz="1200" dirty="0" smtClean="0"/>
                        <a:t>°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Intitulé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Critère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Niveau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Limite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</a:t>
                      </a:r>
                      <a:r>
                        <a:rPr lang="fr-FR" sz="1200" baseline="0" dirty="0" smtClean="0"/>
                        <a:t> à l’outil d’usiner  la pièce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Permette la lubrification</a:t>
                      </a:r>
                      <a:r>
                        <a:rPr lang="fr-FR" sz="1200" baseline="0" dirty="0" smtClean="0"/>
                        <a:t> de la coupe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Maintenir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FC3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Etre aisément</a:t>
                      </a:r>
                      <a:r>
                        <a:rPr lang="fr-FR" sz="1200" baseline="0" dirty="0" smtClean="0"/>
                        <a:t> manipulable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FC4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 l’évacuation des copeaux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FC6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</a:t>
                      </a:r>
                      <a:r>
                        <a:rPr lang="fr-FR" sz="1200" baseline="0" dirty="0" smtClean="0"/>
                        <a:t> en position et maintenir en position le montage dans la machine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304256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95936" y="1268760"/>
            <a:ext cx="576064" cy="216024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6092756" y="1124744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105850" y="1259136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283968" y="923225"/>
            <a:ext cx="1472138" cy="1969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83968" y="1115553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995936" y="2474515"/>
            <a:ext cx="86409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4860032" y="1124744"/>
            <a:ext cx="0" cy="134977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H="1" flipV="1">
            <a:off x="3995936" y="1115553"/>
            <a:ext cx="864096" cy="919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3995936" y="1122050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5148064" y="923227"/>
            <a:ext cx="608041" cy="154576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V="1">
            <a:off x="4872856" y="2474515"/>
            <a:ext cx="275208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 rot="16200000">
            <a:off x="3709683" y="1380801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flipV="1">
            <a:off x="4283968" y="2483705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3954125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H="1">
            <a:off x="4572000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H="1">
            <a:off x="4098142" y="3643793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4119046" y="3717032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97" name="Groupe 96"/>
          <p:cNvGrpSpPr/>
          <p:nvPr/>
        </p:nvGrpSpPr>
        <p:grpSpPr>
          <a:xfrm rot="5400000" flipH="1">
            <a:off x="5431212" y="-34313"/>
            <a:ext cx="1296145" cy="618935"/>
            <a:chOff x="5436095" y="794543"/>
            <a:chExt cx="1296145" cy="618935"/>
          </a:xfrm>
        </p:grpSpPr>
        <p:cxnSp>
          <p:nvCxnSpPr>
            <p:cNvPr id="98" name="Connecteur droit 97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Ellipse 98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99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95" y="3067815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60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056" y="1281790"/>
            <a:ext cx="2739724" cy="216024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932040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436096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1561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4860032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60121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292080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22007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401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211960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22007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9401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395536" y="1265339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403648" y="1265340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95536" y="1265340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395536" y="3395653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131840" y="1556792"/>
            <a:ext cx="0" cy="16028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79512" y="2330495"/>
            <a:ext cx="3312368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403648" y="1556792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1403648" y="3140968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isocèle 22"/>
          <p:cNvSpPr/>
          <p:nvPr/>
        </p:nvSpPr>
        <p:spPr>
          <a:xfrm>
            <a:off x="1115616" y="1052736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riangle isocèle 62"/>
          <p:cNvSpPr/>
          <p:nvPr/>
        </p:nvSpPr>
        <p:spPr>
          <a:xfrm rot="16200000">
            <a:off x="177802" y="1431853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3608" y="476672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5" name="Connecteur droit 64"/>
          <p:cNvCxnSpPr>
            <a:stCxn id="23" idx="0"/>
          </p:cNvCxnSpPr>
          <p:nvPr/>
        </p:nvCxnSpPr>
        <p:spPr>
          <a:xfrm flipV="1">
            <a:off x="1223628" y="836712"/>
            <a:ext cx="0" cy="216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-360040" y="1358134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/>
          <p:cNvCxnSpPr>
            <a:stCxn id="68" idx="3"/>
            <a:endCxn id="63" idx="0"/>
          </p:cNvCxnSpPr>
          <p:nvPr/>
        </p:nvCxnSpPr>
        <p:spPr>
          <a:xfrm>
            <a:off x="0" y="1538154"/>
            <a:ext cx="17951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3347864" y="1528721"/>
            <a:ext cx="0" cy="1612247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H="1">
            <a:off x="3131840" y="1556792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3163652" y="3140967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V="1">
            <a:off x="3347864" y="944724"/>
            <a:ext cx="0" cy="601629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H="1">
            <a:off x="2979440" y="944724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61940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5936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accent1"/>
                </a:solidFill>
              </a:rPr>
              <a:t>Øt</a:t>
            </a:r>
            <a:endParaRPr lang="fr-FR" sz="1200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9932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 flipV="1">
            <a:off x="2025339" y="885428"/>
            <a:ext cx="108000" cy="108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1954760" y="814849"/>
            <a:ext cx="249159" cy="2491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38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056" y="1281790"/>
            <a:ext cx="2739724" cy="216024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932040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436096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5292080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22007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4211960" y="2145831"/>
            <a:ext cx="864096" cy="369332"/>
            <a:chOff x="4211960" y="2145831"/>
            <a:chExt cx="864096" cy="369332"/>
          </a:xfrm>
        </p:grpSpPr>
        <p:cxnSp>
          <p:nvCxnSpPr>
            <p:cNvPr id="14" name="Connecteur droit avec flèche 13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522007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3" name="Connecteur droit 2"/>
          <p:cNvCxnSpPr/>
          <p:nvPr/>
        </p:nvCxnSpPr>
        <p:spPr>
          <a:xfrm>
            <a:off x="395536" y="1265339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403648" y="1265340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95536" y="1265340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395536" y="3395653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131840" y="1556792"/>
            <a:ext cx="0" cy="16028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79512" y="2330495"/>
            <a:ext cx="3312368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403648" y="1556792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1403648" y="3140968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isocèle 22"/>
          <p:cNvSpPr/>
          <p:nvPr/>
        </p:nvSpPr>
        <p:spPr>
          <a:xfrm>
            <a:off x="1115616" y="1052736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riangle isocèle 62"/>
          <p:cNvSpPr/>
          <p:nvPr/>
        </p:nvSpPr>
        <p:spPr>
          <a:xfrm rot="16200000">
            <a:off x="177802" y="1431853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3608" y="476672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5" name="Connecteur droit 64"/>
          <p:cNvCxnSpPr>
            <a:stCxn id="23" idx="0"/>
          </p:cNvCxnSpPr>
          <p:nvPr/>
        </p:nvCxnSpPr>
        <p:spPr>
          <a:xfrm flipV="1">
            <a:off x="1223628" y="836712"/>
            <a:ext cx="0" cy="216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-360040" y="1358134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/>
          <p:cNvCxnSpPr>
            <a:stCxn id="68" idx="3"/>
            <a:endCxn id="63" idx="0"/>
          </p:cNvCxnSpPr>
          <p:nvPr/>
        </p:nvCxnSpPr>
        <p:spPr>
          <a:xfrm>
            <a:off x="0" y="1538154"/>
            <a:ext cx="17951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3347864" y="1528721"/>
            <a:ext cx="0" cy="1612247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H="1">
            <a:off x="3131840" y="1556792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3163652" y="3140967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V="1">
            <a:off x="3347864" y="944724"/>
            <a:ext cx="0" cy="601629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H="1">
            <a:off x="2979440" y="944724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61940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5936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accent1"/>
                </a:solidFill>
              </a:rPr>
              <a:t>Øt</a:t>
            </a:r>
            <a:endParaRPr lang="fr-FR" sz="1200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9932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1975346" y="857253"/>
            <a:ext cx="207987" cy="174942"/>
            <a:chOff x="3131840" y="3429000"/>
            <a:chExt cx="720080" cy="720080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131840" y="414908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3118644" y="378904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e 41"/>
          <p:cNvGrpSpPr/>
          <p:nvPr/>
        </p:nvGrpSpPr>
        <p:grpSpPr>
          <a:xfrm>
            <a:off x="4185356" y="1461501"/>
            <a:ext cx="864096" cy="369332"/>
            <a:chOff x="4211960" y="2145831"/>
            <a:chExt cx="864096" cy="369332"/>
          </a:xfrm>
        </p:grpSpPr>
        <p:cxnSp>
          <p:nvCxnSpPr>
            <p:cNvPr id="46" name="Connecteur droit avec flèche 45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211960" y="2819726"/>
            <a:ext cx="864096" cy="369332"/>
            <a:chOff x="4211960" y="2145831"/>
            <a:chExt cx="864096" cy="369332"/>
          </a:xfrm>
        </p:grpSpPr>
        <p:cxnSp>
          <p:nvCxnSpPr>
            <p:cNvPr id="49" name="Connecteur droit avec flèche 48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/>
                  </a:solidFill>
                </a:rPr>
                <a:t>3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0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e 84"/>
          <p:cNvGrpSpPr/>
          <p:nvPr/>
        </p:nvGrpSpPr>
        <p:grpSpPr>
          <a:xfrm rot="5400000" flipH="1">
            <a:off x="5418830" y="-34943"/>
            <a:ext cx="1296144" cy="621596"/>
            <a:chOff x="5436096" y="791180"/>
            <a:chExt cx="1296144" cy="621596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5436096" y="1412776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616096" y="1124744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V="1">
              <a:off x="5436096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flipV="1">
              <a:off x="5785841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Ellipse 90"/>
            <p:cNvSpPr/>
            <p:nvPr/>
          </p:nvSpPr>
          <p:spPr>
            <a:xfrm>
              <a:off x="5677520" y="1245900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Connecteur droit 94"/>
            <p:cNvCxnSpPr/>
            <p:nvPr/>
          </p:nvCxnSpPr>
          <p:spPr>
            <a:xfrm>
              <a:off x="5870842" y="1298763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V="1">
              <a:off x="5700379" y="79118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5690842" y="794543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32" y="3080278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0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iverroadmachinery.com/products/RR%20214%20American%20Machine%20Tool%2015%20x%2030%20Lathe/RR%20214%20American%20Machine%20Tool%2015%20x%2030%20Lathe,%20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-7018338"/>
            <a:ext cx="719999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3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5756104" y="304992"/>
            <a:ext cx="1296145" cy="618935"/>
            <a:chOff x="5436095" y="794543"/>
            <a:chExt cx="1296145" cy="618935"/>
          </a:xfrm>
        </p:grpSpPr>
        <p:cxnSp>
          <p:nvCxnSpPr>
            <p:cNvPr id="27" name="Connecteur droit 26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16" y="2859007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54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eur droit avec flèche 90"/>
          <p:cNvCxnSpPr/>
          <p:nvPr/>
        </p:nvCxnSpPr>
        <p:spPr>
          <a:xfrm flipV="1">
            <a:off x="5408559" y="539061"/>
            <a:ext cx="11604" cy="74311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815099" y="125021"/>
            <a:ext cx="3387550" cy="4280661"/>
            <a:chOff x="815099" y="125021"/>
            <a:chExt cx="3387550" cy="4280661"/>
          </a:xfrm>
        </p:grpSpPr>
        <p:sp>
          <p:nvSpPr>
            <p:cNvPr id="4" name="Rectangle 3"/>
            <p:cNvSpPr/>
            <p:nvPr/>
          </p:nvSpPr>
          <p:spPr>
            <a:xfrm>
              <a:off x="1691680" y="1124746"/>
              <a:ext cx="1224136" cy="2448268"/>
            </a:xfrm>
            <a:prstGeom prst="rect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6"/>
            <p:cNvCxnSpPr/>
            <p:nvPr/>
          </p:nvCxnSpPr>
          <p:spPr>
            <a:xfrm>
              <a:off x="1547664" y="2348880"/>
              <a:ext cx="1768374" cy="0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2051720" y="357301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/>
          </p:nvSpPr>
          <p:spPr>
            <a:xfrm>
              <a:off x="1907704" y="2204864"/>
              <a:ext cx="288032" cy="288032"/>
            </a:xfrm>
            <a:prstGeom prst="ellipse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835696" y="403635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5</a:t>
              </a: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827584" y="2137617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835696" y="181668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4</a:t>
              </a:r>
            </a:p>
          </p:txBody>
        </p:sp>
        <p:grpSp>
          <p:nvGrpSpPr>
            <p:cNvPr id="40" name="Groupe 39"/>
            <p:cNvGrpSpPr/>
            <p:nvPr/>
          </p:nvGrpSpPr>
          <p:grpSpPr>
            <a:xfrm>
              <a:off x="2731650" y="125021"/>
              <a:ext cx="1470999" cy="639733"/>
              <a:chOff x="5261241" y="794543"/>
              <a:chExt cx="1470999" cy="639733"/>
            </a:xfrm>
          </p:grpSpPr>
          <p:cxnSp>
            <p:nvCxnSpPr>
              <p:cNvPr id="27" name="Connecteur droit 26"/>
              <p:cNvCxnSpPr/>
              <p:nvPr/>
            </p:nvCxnSpPr>
            <p:spPr>
              <a:xfrm flipH="1" flipV="1">
                <a:off x="5261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/>
              <p:cNvSpPr/>
              <p:nvPr/>
            </p:nvSpPr>
            <p:spPr>
              <a:xfrm>
                <a:off x="5480377" y="1162864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2" name="Connecteur droit 31"/>
              <p:cNvCxnSpPr/>
              <p:nvPr/>
            </p:nvCxnSpPr>
            <p:spPr>
              <a:xfrm>
                <a:off x="5648766" y="1308276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5396766" y="794543"/>
                <a:ext cx="0" cy="265181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5396766" y="794543"/>
                <a:ext cx="1335474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rot="5400000" flipH="1" flipV="1">
                <a:off x="5270766" y="930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rot="5400000" flipH="1" flipV="1">
                <a:off x="5513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flipH="1" flipV="1">
                <a:off x="5522766" y="933724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e 1"/>
            <p:cNvGrpSpPr/>
            <p:nvPr/>
          </p:nvGrpSpPr>
          <p:grpSpPr>
            <a:xfrm>
              <a:off x="815099" y="1259468"/>
              <a:ext cx="864096" cy="369332"/>
              <a:chOff x="815099" y="1497759"/>
              <a:chExt cx="864096" cy="369332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 rot="5400000" flipV="1">
                <a:off x="1463171" y="1484784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45"/>
              <p:cNvSpPr txBox="1"/>
              <p:nvPr/>
            </p:nvSpPr>
            <p:spPr>
              <a:xfrm>
                <a:off x="815099" y="1497759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815099" y="2996952"/>
              <a:ext cx="864096" cy="369332"/>
              <a:chOff x="815099" y="2787728"/>
              <a:chExt cx="864096" cy="369332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 rot="5400000" flipV="1">
                <a:off x="1463171" y="2774753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ZoneTexte 47"/>
              <p:cNvSpPr txBox="1"/>
              <p:nvPr/>
            </p:nvSpPr>
            <p:spPr>
              <a:xfrm>
                <a:off x="815099" y="2787728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" name="Triangle rectangle 54"/>
            <p:cNvSpPr/>
            <p:nvPr/>
          </p:nvSpPr>
          <p:spPr>
            <a:xfrm rot="5400000" flipV="1">
              <a:off x="2663816" y="112474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Triangle rectangle 64"/>
            <p:cNvSpPr/>
            <p:nvPr/>
          </p:nvSpPr>
          <p:spPr>
            <a:xfrm rot="16200000">
              <a:off x="2663816" y="332101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>
              <a:endCxn id="55" idx="5"/>
            </p:cNvCxnSpPr>
            <p:nvPr/>
          </p:nvCxnSpPr>
          <p:spPr>
            <a:xfrm>
              <a:off x="2789816" y="633194"/>
              <a:ext cx="0" cy="617552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778212" y="1250746"/>
              <a:ext cx="537826" cy="8722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4322027" y="1156176"/>
            <a:ext cx="1224136" cy="2448268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74"/>
          <p:cNvCxnSpPr/>
          <p:nvPr/>
        </p:nvCxnSpPr>
        <p:spPr>
          <a:xfrm>
            <a:off x="4178011" y="2380310"/>
            <a:ext cx="1768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V="1">
            <a:off x="4682067" y="360444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/>
          <p:cNvSpPr/>
          <p:nvPr/>
        </p:nvSpPr>
        <p:spPr>
          <a:xfrm>
            <a:off x="4538051" y="223629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4466043" y="40677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5</a:t>
            </a:r>
          </a:p>
        </p:txBody>
      </p:sp>
      <p:grpSp>
        <p:nvGrpSpPr>
          <p:cNvPr id="80" name="Groupe 79"/>
          <p:cNvGrpSpPr/>
          <p:nvPr/>
        </p:nvGrpSpPr>
        <p:grpSpPr>
          <a:xfrm>
            <a:off x="3457931" y="2169047"/>
            <a:ext cx="864096" cy="369332"/>
            <a:chOff x="827584" y="2145831"/>
            <a:chExt cx="864096" cy="369332"/>
          </a:xfrm>
        </p:grpSpPr>
        <p:cxnSp>
          <p:nvCxnSpPr>
            <p:cNvPr id="108" name="Connecteur droit avec flèche 107"/>
            <p:cNvCxnSpPr/>
            <p:nvPr/>
          </p:nvCxnSpPr>
          <p:spPr>
            <a:xfrm rot="5400000" flipV="1">
              <a:off x="1475656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ZoneTexte 108"/>
            <p:cNvSpPr txBox="1"/>
            <p:nvPr/>
          </p:nvSpPr>
          <p:spPr>
            <a:xfrm>
              <a:off x="827584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sp>
        <p:nvSpPr>
          <p:cNvPr id="81" name="ZoneTexte 80"/>
          <p:cNvSpPr txBox="1"/>
          <p:nvPr/>
        </p:nvSpPr>
        <p:spPr>
          <a:xfrm>
            <a:off x="4466043" y="18481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82" name="Groupe 81"/>
          <p:cNvGrpSpPr/>
          <p:nvPr/>
        </p:nvGrpSpPr>
        <p:grpSpPr>
          <a:xfrm>
            <a:off x="6097496" y="764754"/>
            <a:ext cx="1470999" cy="639733"/>
            <a:chOff x="5261241" y="794543"/>
            <a:chExt cx="1470999" cy="639733"/>
          </a:xfrm>
        </p:grpSpPr>
        <p:cxnSp>
          <p:nvCxnSpPr>
            <p:cNvPr id="100" name="Connecteur droit 99"/>
            <p:cNvCxnSpPr/>
            <p:nvPr/>
          </p:nvCxnSpPr>
          <p:spPr>
            <a:xfrm flipH="1" flipV="1">
              <a:off x="5261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5480377" y="1162864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2" name="Connecteur droit 101"/>
            <p:cNvCxnSpPr/>
            <p:nvPr/>
          </p:nvCxnSpPr>
          <p:spPr>
            <a:xfrm>
              <a:off x="5648766" y="1308276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396766" y="794543"/>
              <a:ext cx="0" cy="26518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5396766" y="794543"/>
              <a:ext cx="1335474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270766" y="930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 flipH="1" flipV="1">
              <a:off x="5513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 flipH="1" flipV="1">
              <a:off x="5522766" y="933724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e 84"/>
          <p:cNvGrpSpPr/>
          <p:nvPr/>
        </p:nvGrpSpPr>
        <p:grpSpPr>
          <a:xfrm>
            <a:off x="3445446" y="1290898"/>
            <a:ext cx="864096" cy="369332"/>
            <a:chOff x="815099" y="1497759"/>
            <a:chExt cx="864096" cy="369332"/>
          </a:xfrm>
        </p:grpSpPr>
        <p:cxnSp>
          <p:nvCxnSpPr>
            <p:cNvPr id="98" name="Connecteur droit avec flèche 97"/>
            <p:cNvCxnSpPr/>
            <p:nvPr/>
          </p:nvCxnSpPr>
          <p:spPr>
            <a:xfrm rot="5400000" flipV="1">
              <a:off x="1463171" y="1484784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ZoneTexte 98"/>
            <p:cNvSpPr txBox="1"/>
            <p:nvPr/>
          </p:nvSpPr>
          <p:spPr>
            <a:xfrm>
              <a:off x="815099" y="149775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3445446" y="3028382"/>
            <a:ext cx="864096" cy="369332"/>
            <a:chOff x="815099" y="2787728"/>
            <a:chExt cx="864096" cy="369332"/>
          </a:xfrm>
        </p:grpSpPr>
        <p:cxnSp>
          <p:nvCxnSpPr>
            <p:cNvPr id="95" name="Connecteur droit avec flèche 94"/>
            <p:cNvCxnSpPr/>
            <p:nvPr/>
          </p:nvCxnSpPr>
          <p:spPr>
            <a:xfrm rot="5400000" flipV="1">
              <a:off x="1463171" y="2774753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815099" y="278772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/>
                  </a:solidFill>
                </a:rPr>
                <a:t>3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88" name="Triangle rectangle 87"/>
          <p:cNvSpPr/>
          <p:nvPr/>
        </p:nvSpPr>
        <p:spPr>
          <a:xfrm rot="5400000" flipV="1">
            <a:off x="5294163" y="115617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Triangle rectangle 88"/>
          <p:cNvSpPr/>
          <p:nvPr/>
        </p:nvSpPr>
        <p:spPr>
          <a:xfrm rot="16200000">
            <a:off x="5294163" y="335244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droit avec flèche 89"/>
          <p:cNvCxnSpPr>
            <a:endCxn id="88" idx="5"/>
          </p:cNvCxnSpPr>
          <p:nvPr/>
        </p:nvCxnSpPr>
        <p:spPr>
          <a:xfrm flipH="1">
            <a:off x="5420163" y="1282176"/>
            <a:ext cx="803333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9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 rot="5400000" flipH="1">
            <a:off x="3783806" y="332063"/>
            <a:ext cx="1042492" cy="618233"/>
            <a:chOff x="5436096" y="794543"/>
            <a:chExt cx="1042492" cy="61823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700759" y="1148113"/>
              <a:ext cx="0" cy="52932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5568238" y="1136619"/>
              <a:ext cx="0" cy="26428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>
              <a:off x="5364088" y="1340768"/>
              <a:ext cx="144016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 flipH="1">
              <a:off x="5908835" y="1355770"/>
              <a:ext cx="114013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5400000" flipH="1" flipV="1">
              <a:off x="6222005" y="104218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H="1" flipV="1">
              <a:off x="5581174" y="1149175"/>
              <a:ext cx="238790" cy="38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rot="5400000" flipH="1" flipV="1">
              <a:off x="6222005" y="53796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rot="5400000">
              <a:off x="5715378" y="779924"/>
              <a:ext cx="235425" cy="2646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>
            <a:off x="4926756" y="760266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4939850" y="89465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90652" y="1282832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V="1">
            <a:off x="4139951" y="1171658"/>
            <a:ext cx="2" cy="38513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3995935" y="1171657"/>
            <a:ext cx="0" cy="385135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90652" y="3155040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66" y="1635053"/>
            <a:ext cx="1567316" cy="142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72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>
            <a:off x="3841972" y="1397635"/>
            <a:ext cx="1902490" cy="1902490"/>
          </a:xfrm>
          <a:prstGeom prst="arc">
            <a:avLst>
              <a:gd name="adj1" fmla="val 14515902"/>
              <a:gd name="adj2" fmla="val 696785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3707904" y="1503538"/>
            <a:ext cx="64807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3" idx="2"/>
          </p:cNvCxnSpPr>
          <p:nvPr/>
        </p:nvCxnSpPr>
        <p:spPr>
          <a:xfrm>
            <a:off x="3688851" y="3202898"/>
            <a:ext cx="6854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40" y="1556792"/>
            <a:ext cx="1830324" cy="158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1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 rot="5400000" flipH="1">
            <a:off x="5771533" y="342351"/>
            <a:ext cx="1254672" cy="615663"/>
            <a:chOff x="5310035" y="1171140"/>
            <a:chExt cx="1254672" cy="61566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28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3688851" y="1133458"/>
            <a:ext cx="2275980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5642468" y="1893628"/>
            <a:ext cx="2128465" cy="7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16" y="1997793"/>
            <a:ext cx="862476" cy="70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2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3" name="Groupe 72"/>
          <p:cNvGrpSpPr/>
          <p:nvPr/>
        </p:nvGrpSpPr>
        <p:grpSpPr>
          <a:xfrm>
            <a:off x="4319972" y="2145831"/>
            <a:ext cx="1260140" cy="399642"/>
            <a:chOff x="4319972" y="2145831"/>
            <a:chExt cx="1260140" cy="399642"/>
          </a:xfrm>
        </p:grpSpPr>
        <p:cxnSp>
          <p:nvCxnSpPr>
            <p:cNvPr id="44" name="Connecteur droit avec flèche 43"/>
            <p:cNvCxnSpPr/>
            <p:nvPr/>
          </p:nvCxnSpPr>
          <p:spPr>
            <a:xfrm>
              <a:off x="4716016" y="2148414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e 56"/>
            <p:cNvGrpSpPr/>
            <p:nvPr/>
          </p:nvGrpSpPr>
          <p:grpSpPr>
            <a:xfrm>
              <a:off x="4355976" y="2145831"/>
              <a:ext cx="360040" cy="394350"/>
              <a:chOff x="4355976" y="2145831"/>
              <a:chExt cx="360040" cy="394350"/>
            </a:xfrm>
          </p:grpSpPr>
          <p:cxnSp>
            <p:nvCxnSpPr>
              <p:cNvPr id="32" name="Connecteur droit avec flèche 31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avec flèche 35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avec flèche 41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eur droit avec flèche 49"/>
            <p:cNvCxnSpPr/>
            <p:nvPr/>
          </p:nvCxnSpPr>
          <p:spPr>
            <a:xfrm flipH="1">
              <a:off x="4319972" y="2347075"/>
              <a:ext cx="1188132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H="1">
              <a:off x="4716016" y="2153372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H="1">
              <a:off x="4716016" y="2540181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5220072" y="2151191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e 57"/>
            <p:cNvGrpSpPr/>
            <p:nvPr/>
          </p:nvGrpSpPr>
          <p:grpSpPr>
            <a:xfrm flipH="1">
              <a:off x="5220072" y="2151123"/>
              <a:ext cx="360040" cy="394350"/>
              <a:chOff x="4355976" y="2145831"/>
              <a:chExt cx="360040" cy="394350"/>
            </a:xfrm>
          </p:grpSpPr>
          <p:cxnSp>
            <p:nvCxnSpPr>
              <p:cNvPr id="59" name="Connecteur droit avec flèche 58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avec flèche 59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avec flèche 60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Connecteur droit avec flèche 118"/>
            <p:cNvCxnSpPr/>
            <p:nvPr/>
          </p:nvCxnSpPr>
          <p:spPr>
            <a:xfrm>
              <a:off x="4499992" y="2276872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/>
            <p:cNvCxnSpPr/>
            <p:nvPr/>
          </p:nvCxnSpPr>
          <p:spPr>
            <a:xfrm>
              <a:off x="5350009" y="2286380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/>
          <p:cNvGrpSpPr/>
          <p:nvPr/>
        </p:nvGrpSpPr>
        <p:grpSpPr>
          <a:xfrm>
            <a:off x="5660504" y="1992548"/>
            <a:ext cx="1863824" cy="720327"/>
            <a:chOff x="4319972" y="1987256"/>
            <a:chExt cx="1863824" cy="720327"/>
          </a:xfrm>
        </p:grpSpPr>
        <p:grpSp>
          <p:nvGrpSpPr>
            <p:cNvPr id="76" name="Groupe 75"/>
            <p:cNvGrpSpPr/>
            <p:nvPr/>
          </p:nvGrpSpPr>
          <p:grpSpPr>
            <a:xfrm>
              <a:off x="4590012" y="1987256"/>
              <a:ext cx="181827" cy="720327"/>
              <a:chOff x="4590012" y="1987256"/>
              <a:chExt cx="181827" cy="720327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4590012" y="1987256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H="1" flipV="1">
                <a:off x="4591839" y="2347583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/>
              <p:nvPr/>
            </p:nvCxnSpPr>
            <p:spPr>
              <a:xfrm flipH="1">
                <a:off x="4770012" y="1987256"/>
                <a:ext cx="0" cy="72032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Connecteur droit avec flèche 76"/>
            <p:cNvCxnSpPr/>
            <p:nvPr/>
          </p:nvCxnSpPr>
          <p:spPr>
            <a:xfrm flipH="1">
              <a:off x="4319972" y="2347075"/>
              <a:ext cx="1863824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flipH="1">
              <a:off x="4771839" y="19960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/>
            <p:nvPr/>
          </p:nvCxnSpPr>
          <p:spPr>
            <a:xfrm flipH="1">
              <a:off x="4766121" y="2707583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>
            <a:xfrm>
              <a:off x="4771839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/>
            <p:cNvCxnSpPr/>
            <p:nvPr/>
          </p:nvCxnSpPr>
          <p:spPr>
            <a:xfrm>
              <a:off x="5020908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e 127"/>
          <p:cNvGrpSpPr/>
          <p:nvPr/>
        </p:nvGrpSpPr>
        <p:grpSpPr>
          <a:xfrm>
            <a:off x="7717827" y="1993426"/>
            <a:ext cx="61715" cy="730672"/>
            <a:chOff x="4715842" y="1987256"/>
            <a:chExt cx="61715" cy="730672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>
              <a:off x="4770012" y="1987256"/>
              <a:ext cx="0" cy="72032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161"/>
            <p:cNvCxnSpPr/>
            <p:nvPr/>
          </p:nvCxnSpPr>
          <p:spPr>
            <a:xfrm>
              <a:off x="4723557" y="2045069"/>
              <a:ext cx="0" cy="623071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/>
            <p:cNvCxnSpPr/>
            <p:nvPr/>
          </p:nvCxnSpPr>
          <p:spPr>
            <a:xfrm flipH="1">
              <a:off x="4715842" y="1995176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/>
            <p:cNvCxnSpPr/>
            <p:nvPr/>
          </p:nvCxnSpPr>
          <p:spPr>
            <a:xfrm flipH="1" flipV="1">
              <a:off x="4723557" y="2663928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7321957" y="2353245"/>
            <a:ext cx="1863824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7773824" y="2002224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768106" y="2713753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e 148"/>
          <p:cNvGrpSpPr/>
          <p:nvPr/>
        </p:nvGrpSpPr>
        <p:grpSpPr>
          <a:xfrm>
            <a:off x="7773824" y="2002224"/>
            <a:ext cx="1046199" cy="142643"/>
            <a:chOff x="7773824" y="2002224"/>
            <a:chExt cx="1046199" cy="142643"/>
          </a:xfrm>
        </p:grpSpPr>
        <p:cxnSp>
          <p:nvCxnSpPr>
            <p:cNvPr id="132" name="Connecteur droit avec flèche 131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e 149"/>
          <p:cNvGrpSpPr/>
          <p:nvPr/>
        </p:nvGrpSpPr>
        <p:grpSpPr>
          <a:xfrm>
            <a:off x="7779542" y="2186301"/>
            <a:ext cx="1046199" cy="142643"/>
            <a:chOff x="7773824" y="2002224"/>
            <a:chExt cx="1046199" cy="142643"/>
          </a:xfrm>
        </p:grpSpPr>
        <p:cxnSp>
          <p:nvCxnSpPr>
            <p:cNvPr id="151" name="Connecteur droit avec flèche 150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droit avec flèche 151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e 152"/>
          <p:cNvGrpSpPr/>
          <p:nvPr/>
        </p:nvGrpSpPr>
        <p:grpSpPr>
          <a:xfrm>
            <a:off x="7768106" y="2370378"/>
            <a:ext cx="1046199" cy="142643"/>
            <a:chOff x="7773824" y="2002224"/>
            <a:chExt cx="1046199" cy="142643"/>
          </a:xfrm>
        </p:grpSpPr>
        <p:cxnSp>
          <p:nvCxnSpPr>
            <p:cNvPr id="154" name="Connecteur droit avec flèche 153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avec flèche 154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e 155"/>
          <p:cNvGrpSpPr/>
          <p:nvPr/>
        </p:nvGrpSpPr>
        <p:grpSpPr>
          <a:xfrm>
            <a:off x="7773824" y="2554455"/>
            <a:ext cx="1046199" cy="142643"/>
            <a:chOff x="7773824" y="2002224"/>
            <a:chExt cx="1046199" cy="142643"/>
          </a:xfrm>
        </p:grpSpPr>
        <p:cxnSp>
          <p:nvCxnSpPr>
            <p:cNvPr id="157" name="Connecteur droit avec flèche 156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avec flèche 15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ZoneTexte 158"/>
          <p:cNvSpPr txBox="1"/>
          <p:nvPr/>
        </p:nvSpPr>
        <p:spPr>
          <a:xfrm>
            <a:off x="3851051" y="315735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centrer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5529429" y="3151999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percer</a:t>
            </a:r>
          </a:p>
        </p:txBody>
      </p:sp>
      <p:sp>
        <p:nvSpPr>
          <p:cNvPr id="161" name="ZoneTexte 160"/>
          <p:cNvSpPr txBox="1"/>
          <p:nvPr/>
        </p:nvSpPr>
        <p:spPr>
          <a:xfrm>
            <a:off x="7239654" y="315200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Alésoir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91" y="3635760"/>
            <a:ext cx="1188132" cy="22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r="1"/>
          <a:stretch/>
        </p:blipFill>
        <p:spPr bwMode="auto">
          <a:xfrm flipH="1">
            <a:off x="4971380" y="4080991"/>
            <a:ext cx="3333898" cy="26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42090" y="3588900"/>
            <a:ext cx="1315384" cy="27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45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3347864" y="2074027"/>
            <a:ext cx="864096" cy="55879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5040032" y="2145831"/>
            <a:ext cx="1519991" cy="747922"/>
            <a:chOff x="3699500" y="2140539"/>
            <a:chExt cx="1519991" cy="747922"/>
          </a:xfrm>
        </p:grpSpPr>
        <p:grpSp>
          <p:nvGrpSpPr>
            <p:cNvPr id="76" name="Groupe 75"/>
            <p:cNvGrpSpPr/>
            <p:nvPr/>
          </p:nvGrpSpPr>
          <p:grpSpPr>
            <a:xfrm>
              <a:off x="3699500" y="2507729"/>
              <a:ext cx="324056" cy="380732"/>
              <a:chOff x="3699500" y="2507729"/>
              <a:chExt cx="324056" cy="380732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3699500" y="2697656"/>
                <a:ext cx="324056" cy="19080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V="1">
                <a:off x="3699500" y="2507729"/>
                <a:ext cx="0" cy="379854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/>
              <p:nvPr/>
            </p:nvCxnSpPr>
            <p:spPr>
              <a:xfrm flipH="1" flipV="1">
                <a:off x="3699500" y="2507730"/>
                <a:ext cx="324056" cy="18407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Connecteur droit avec flèche 105"/>
            <p:cNvCxnSpPr/>
            <p:nvPr/>
          </p:nvCxnSpPr>
          <p:spPr>
            <a:xfrm flipH="1">
              <a:off x="3807532" y="2833355"/>
              <a:ext cx="288032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/>
            <p:nvPr/>
          </p:nvCxnSpPr>
          <p:spPr>
            <a:xfrm flipH="1">
              <a:off x="3722713" y="2140539"/>
              <a:ext cx="444859" cy="38501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>
            <a:xfrm flipV="1">
              <a:off x="4167572" y="2140539"/>
              <a:ext cx="1" cy="53425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 flipH="1">
              <a:off x="4095564" y="2674796"/>
              <a:ext cx="72010" cy="15855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H="1">
              <a:off x="4167574" y="21484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 flipH="1">
              <a:off x="4167572" y="2674796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5472101" y="2433226"/>
            <a:ext cx="1087922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 rot="5400000" flipH="1">
            <a:off x="5125204" y="2680088"/>
            <a:ext cx="45719" cy="4571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Connecteur droit avec flèche 126"/>
          <p:cNvCxnSpPr/>
          <p:nvPr/>
        </p:nvCxnSpPr>
        <p:spPr>
          <a:xfrm>
            <a:off x="50040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54425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4667282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5436096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4811299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>
            <a:off x="1691680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1907707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97160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55576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69168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71600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971600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1691680" y="908720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691680" y="2276872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419872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3563888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419873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419872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1907703" y="908720"/>
            <a:ext cx="0" cy="1355311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1907705" y="1052736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H="1">
            <a:off x="1907707" y="2120015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428396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4067944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500404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283968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83968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5004048" y="908720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004048" y="2276872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732240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876256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6732241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6732240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5220071" y="908720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flipH="1">
            <a:off x="5436096" y="1052736"/>
            <a:ext cx="1440159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436096" y="2120015"/>
            <a:ext cx="1440161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5436096" y="908719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5220071" y="2120015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5436096" y="2276872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5445080" y="908719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229059" y="1052736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e 96"/>
          <p:cNvGrpSpPr/>
          <p:nvPr/>
        </p:nvGrpSpPr>
        <p:grpSpPr>
          <a:xfrm rot="5400000" flipH="1">
            <a:off x="4905120" y="-9276"/>
            <a:ext cx="1254672" cy="615663"/>
            <a:chOff x="5310035" y="1171140"/>
            <a:chExt cx="1254672" cy="615663"/>
          </a:xfrm>
        </p:grpSpPr>
        <p:cxnSp>
          <p:nvCxnSpPr>
            <p:cNvPr id="98" name="Connecteur droit 9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Ellipse 9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/>
          <p:cNvGrpSpPr/>
          <p:nvPr/>
        </p:nvGrpSpPr>
        <p:grpSpPr>
          <a:xfrm rot="5400000" flipH="1">
            <a:off x="1444183" y="17060"/>
            <a:ext cx="1254672" cy="615663"/>
            <a:chOff x="5310035" y="1171140"/>
            <a:chExt cx="1254672" cy="615663"/>
          </a:xfrm>
        </p:grpSpPr>
        <p:cxnSp>
          <p:nvCxnSpPr>
            <p:cNvPr id="108" name="Connecteur droit 10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1" name="Connecteur droit 11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eur droit avec flèche 123"/>
          <p:cNvCxnSpPr/>
          <p:nvPr/>
        </p:nvCxnSpPr>
        <p:spPr>
          <a:xfrm>
            <a:off x="1354918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/>
          <p:nvPr/>
        </p:nvCxnSpPr>
        <p:spPr>
          <a:xfrm flipH="1">
            <a:off x="1907704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/>
          <p:nvPr/>
        </p:nvCxnSpPr>
        <p:spPr>
          <a:xfrm flipH="1">
            <a:off x="1498935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/>
          <p:cNvSpPr txBox="1"/>
          <p:nvPr/>
        </p:nvSpPr>
        <p:spPr>
          <a:xfrm>
            <a:off x="2237547" y="2596421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765939" y="2594632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</p:spTree>
    <p:extLst>
      <p:ext uri="{BB962C8B-B14F-4D97-AF65-F5344CB8AC3E}">
        <p14:creationId xmlns:p14="http://schemas.microsoft.com/office/powerpoint/2010/main" val="238864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672"/>
            <a:ext cx="581963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30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691680" y="1988840"/>
            <a:ext cx="7200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821508" y="2492896"/>
            <a:ext cx="460424" cy="460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1679650" y="3443188"/>
            <a:ext cx="720080" cy="720080"/>
            <a:chOff x="1679650" y="3443188"/>
            <a:chExt cx="720080" cy="720080"/>
          </a:xfrm>
        </p:grpSpPr>
        <p:grpSp>
          <p:nvGrpSpPr>
            <p:cNvPr id="9" name="Groupe 8"/>
            <p:cNvGrpSpPr/>
            <p:nvPr/>
          </p:nvGrpSpPr>
          <p:grpSpPr>
            <a:xfrm>
              <a:off x="1679650" y="3573016"/>
              <a:ext cx="720080" cy="460424"/>
              <a:chOff x="1679650" y="3573016"/>
              <a:chExt cx="720080" cy="460424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1809478" y="3573016"/>
                <a:ext cx="460424" cy="46042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" name="Connecteur droit 7"/>
              <p:cNvCxnSpPr/>
              <p:nvPr/>
            </p:nvCxnSpPr>
            <p:spPr>
              <a:xfrm>
                <a:off x="1679650" y="3803228"/>
                <a:ext cx="72008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10"/>
            <p:cNvCxnSpPr/>
            <p:nvPr/>
          </p:nvCxnSpPr>
          <p:spPr>
            <a:xfrm rot="5400000">
              <a:off x="1679650" y="3803228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/>
          <p:cNvGrpSpPr/>
          <p:nvPr/>
        </p:nvGrpSpPr>
        <p:grpSpPr>
          <a:xfrm>
            <a:off x="3203848" y="2063037"/>
            <a:ext cx="576064" cy="518244"/>
            <a:chOff x="3203848" y="2063037"/>
            <a:chExt cx="576064" cy="518244"/>
          </a:xfrm>
        </p:grpSpPr>
        <p:cxnSp>
          <p:nvCxnSpPr>
            <p:cNvPr id="13" name="Connecteur droit 1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rallélogramme 23"/>
          <p:cNvSpPr/>
          <p:nvPr/>
        </p:nvSpPr>
        <p:spPr>
          <a:xfrm>
            <a:off x="3286116" y="2786058"/>
            <a:ext cx="469900" cy="460424"/>
          </a:xfrm>
          <a:prstGeom prst="parallelogram">
            <a:avLst>
              <a:gd name="adj" fmla="val 390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3207529" y="3515196"/>
            <a:ext cx="576064" cy="576064"/>
            <a:chOff x="3131840" y="3429000"/>
            <a:chExt cx="720080" cy="720080"/>
          </a:xfrm>
        </p:grpSpPr>
        <p:cxnSp>
          <p:nvCxnSpPr>
            <p:cNvPr id="25" name="Connecteur droit 24"/>
            <p:cNvCxnSpPr/>
            <p:nvPr/>
          </p:nvCxnSpPr>
          <p:spPr>
            <a:xfrm>
              <a:off x="3131840" y="414908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>
              <a:off x="3118644" y="378904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27"/>
          <p:cNvSpPr/>
          <p:nvPr/>
        </p:nvSpPr>
        <p:spPr>
          <a:xfrm>
            <a:off x="3923928" y="2924944"/>
            <a:ext cx="576064" cy="576064"/>
          </a:xfrm>
          <a:prstGeom prst="arc">
            <a:avLst>
              <a:gd name="adj1" fmla="val 10838672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/>
                </a:solidFill>
              </a:ln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4652392" y="3605659"/>
            <a:ext cx="576064" cy="576064"/>
            <a:chOff x="4652392" y="3605659"/>
            <a:chExt cx="576064" cy="576064"/>
          </a:xfrm>
        </p:grpSpPr>
        <p:sp>
          <p:nvSpPr>
            <p:cNvPr id="29" name="Arc 28"/>
            <p:cNvSpPr/>
            <p:nvPr/>
          </p:nvSpPr>
          <p:spPr>
            <a:xfrm>
              <a:off x="4652392" y="3605659"/>
              <a:ext cx="576064" cy="576064"/>
            </a:xfrm>
            <a:prstGeom prst="arc">
              <a:avLst>
                <a:gd name="adj1" fmla="val 10838672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1"/>
                  </a:solidFill>
                </a:ln>
              </a:endParaRPr>
            </a:p>
          </p:txBody>
        </p:sp>
        <p:cxnSp>
          <p:nvCxnSpPr>
            <p:cNvPr id="30" name="Connecteur droit 29"/>
            <p:cNvCxnSpPr/>
            <p:nvPr/>
          </p:nvCxnSpPr>
          <p:spPr>
            <a:xfrm>
              <a:off x="4652392" y="3887167"/>
              <a:ext cx="576064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3857620" y="4286256"/>
            <a:ext cx="662260" cy="401084"/>
            <a:chOff x="3779912" y="4264186"/>
            <a:chExt cx="855712" cy="518244"/>
          </a:xfrm>
        </p:grpSpPr>
        <p:sp>
          <p:nvSpPr>
            <p:cNvPr id="32" name="Ellipse 31"/>
            <p:cNvSpPr/>
            <p:nvPr/>
          </p:nvSpPr>
          <p:spPr>
            <a:xfrm>
              <a:off x="3981748" y="4293096"/>
              <a:ext cx="460424" cy="46042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779912" y="4264186"/>
              <a:ext cx="855712" cy="518244"/>
              <a:chOff x="3203848" y="2063037"/>
              <a:chExt cx="855712" cy="518244"/>
            </a:xfrm>
          </p:grpSpPr>
          <p:cxnSp>
            <p:nvCxnSpPr>
              <p:cNvPr id="34" name="Connecteur droit 33"/>
              <p:cNvCxnSpPr/>
              <p:nvPr/>
            </p:nvCxnSpPr>
            <p:spPr>
              <a:xfrm flipV="1">
                <a:off x="320384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 flipV="1">
                <a:off x="377152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e 36"/>
          <p:cNvGrpSpPr/>
          <p:nvPr/>
        </p:nvGrpSpPr>
        <p:grpSpPr>
          <a:xfrm>
            <a:off x="4652392" y="2063037"/>
            <a:ext cx="495672" cy="518244"/>
            <a:chOff x="3203848" y="2063037"/>
            <a:chExt cx="495672" cy="518244"/>
          </a:xfrm>
        </p:grpSpPr>
        <p:cxnSp>
          <p:nvCxnSpPr>
            <p:cNvPr id="38" name="Connecteur droit 37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3203848" y="2581281"/>
              <a:ext cx="4956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6190693" y="2204864"/>
            <a:ext cx="427670" cy="427670"/>
            <a:chOff x="6244561" y="1777194"/>
            <a:chExt cx="571686" cy="571686"/>
          </a:xfrm>
        </p:grpSpPr>
        <p:sp>
          <p:nvSpPr>
            <p:cNvPr id="42" name="Ellipse 41"/>
            <p:cNvSpPr/>
            <p:nvPr/>
          </p:nvSpPr>
          <p:spPr>
            <a:xfrm>
              <a:off x="6316569" y="1849202"/>
              <a:ext cx="427670" cy="42767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6244561" y="1777194"/>
              <a:ext cx="571686" cy="57168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292080" y="1556792"/>
            <a:ext cx="720080" cy="152400"/>
            <a:chOff x="5292080" y="1556792"/>
            <a:chExt cx="720080" cy="152400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5292080" y="162880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5423706" y="15567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5423706" y="17091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7524328" y="2114290"/>
            <a:ext cx="576064" cy="518244"/>
            <a:chOff x="3203848" y="2063037"/>
            <a:chExt cx="576064" cy="518244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3203848" y="2581281"/>
              <a:ext cx="28803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58"/>
          <p:cNvCxnSpPr/>
          <p:nvPr/>
        </p:nvCxnSpPr>
        <p:spPr>
          <a:xfrm flipV="1">
            <a:off x="7515646" y="1297670"/>
            <a:ext cx="288032" cy="518244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b="15846"/>
          <a:stretch/>
        </p:blipFill>
        <p:spPr bwMode="auto">
          <a:xfrm>
            <a:off x="1440872" y="692696"/>
            <a:ext cx="6747627" cy="45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598249">
            <a:off x="4001817" y="1383528"/>
            <a:ext cx="3198722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292080" y="2198261"/>
            <a:ext cx="1369444" cy="240751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4126914" y="2219191"/>
            <a:ext cx="1173194" cy="37423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966044" y="1979052"/>
            <a:ext cx="1369444" cy="240751"/>
          </a:xfrm>
          <a:prstGeom prst="straightConnector1">
            <a:avLst/>
          </a:prstGeom>
          <a:ln w="19050"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52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5496" y="746606"/>
            <a:ext cx="2064840" cy="1521778"/>
            <a:chOff x="35496" y="746606"/>
            <a:chExt cx="2064840" cy="1521778"/>
          </a:xfrm>
        </p:grpSpPr>
        <p:cxnSp>
          <p:nvCxnSpPr>
            <p:cNvPr id="93" name="Connecteur droit 92"/>
            <p:cNvCxnSpPr/>
            <p:nvPr/>
          </p:nvCxnSpPr>
          <p:spPr>
            <a:xfrm flipV="1">
              <a:off x="1115640" y="989773"/>
              <a:ext cx="540072" cy="64025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575568" y="1739693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H="1">
              <a:off x="1025708" y="1826750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necteur droit 58"/>
            <p:cNvCxnSpPr/>
            <p:nvPr/>
          </p:nvCxnSpPr>
          <p:spPr>
            <a:xfrm>
              <a:off x="1279838" y="1554495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flipH="1">
              <a:off x="563589" y="1554495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876201" y="1399237"/>
              <a:ext cx="490541" cy="490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2" name="Connecteur droit avec flèche 61"/>
            <p:cNvCxnSpPr/>
            <p:nvPr/>
          </p:nvCxnSpPr>
          <p:spPr>
            <a:xfrm flipV="1">
              <a:off x="1115640" y="924507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>
              <a:off x="1115640" y="1644507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H="1">
              <a:off x="131275" y="1644507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73"/>
                <p:cNvSpPr txBox="1"/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74"/>
                <p:cNvSpPr txBox="1"/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ZoneTexte 76"/>
                <p:cNvSpPr txBox="1"/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ZoneTexte 77"/>
            <p:cNvSpPr txBox="1"/>
            <p:nvPr/>
          </p:nvSpPr>
          <p:spPr>
            <a:xfrm>
              <a:off x="845644" y="200677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1565700" y="102360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e 2"/>
          <p:cNvGrpSpPr/>
          <p:nvPr/>
        </p:nvGrpSpPr>
        <p:grpSpPr>
          <a:xfrm>
            <a:off x="2514334" y="328323"/>
            <a:ext cx="1337189" cy="1917724"/>
            <a:chOff x="3594859" y="2765237"/>
            <a:chExt cx="1337189" cy="1917724"/>
          </a:xfrm>
        </p:grpSpPr>
        <p:cxnSp>
          <p:nvCxnSpPr>
            <p:cNvPr id="123" name="Connecteur droit avec flèche 122"/>
            <p:cNvCxnSpPr/>
            <p:nvPr/>
          </p:nvCxnSpPr>
          <p:spPr>
            <a:xfrm flipV="1">
              <a:off x="3858399" y="3024151"/>
              <a:ext cx="0" cy="113232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>
              <a:endCxn id="101" idx="4"/>
            </p:cNvCxnSpPr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3858399" y="3301623"/>
              <a:ext cx="0" cy="48476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3678374" y="37745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3678374" y="442135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2" name="Connecteur droit 111"/>
            <p:cNvCxnSpPr/>
            <p:nvPr/>
          </p:nvCxnSpPr>
          <p:spPr>
            <a:xfrm flipH="1">
              <a:off x="3594859" y="4149096"/>
              <a:ext cx="527081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/>
                <p:cNvSpPr txBox="1"/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ZoneTexte 126"/>
                <p:cNvSpPr txBox="1"/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Connecteur droit avec flèche 127"/>
            <p:cNvCxnSpPr/>
            <p:nvPr/>
          </p:nvCxnSpPr>
          <p:spPr>
            <a:xfrm>
              <a:off x="3842339" y="4147836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131"/>
            <p:cNvSpPr txBox="1"/>
            <p:nvPr/>
          </p:nvSpPr>
          <p:spPr>
            <a:xfrm>
              <a:off x="3858438" y="330162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317401" y="160362"/>
            <a:ext cx="2250517" cy="2007736"/>
            <a:chOff x="4317401" y="160362"/>
            <a:chExt cx="2250517" cy="2007736"/>
          </a:xfrm>
        </p:grpSpPr>
        <p:sp>
          <p:nvSpPr>
            <p:cNvPr id="30" name="Ellipse 29"/>
            <p:cNvSpPr/>
            <p:nvPr/>
          </p:nvSpPr>
          <p:spPr>
            <a:xfrm>
              <a:off x="5237463" y="1177210"/>
              <a:ext cx="512467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477718" y="1354289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 flipV="1">
              <a:off x="5493659" y="419277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493659" y="1619751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5493659" y="1360845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4501778" y="1361176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Connecteur droit 37"/>
            <p:cNvCxnSpPr/>
            <p:nvPr/>
          </p:nvCxnSpPr>
          <p:spPr>
            <a:xfrm flipV="1">
              <a:off x="5493699" y="95835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5313634" y="1169691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313634" y="190648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ZoneTexte 43"/>
            <p:cNvSpPr txBox="1"/>
            <p:nvPr/>
          </p:nvSpPr>
          <p:spPr>
            <a:xfrm>
              <a:off x="5569867" y="69891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Arc 44"/>
            <p:cNvSpPr/>
            <p:nvPr/>
          </p:nvSpPr>
          <p:spPr>
            <a:xfrm>
              <a:off x="5237464" y="1100289"/>
              <a:ext cx="512467" cy="512467"/>
            </a:xfrm>
            <a:prstGeom prst="arc">
              <a:avLst>
                <a:gd name="adj1" fmla="val 21514046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flipV="1">
              <a:off x="5492849" y="646320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e 47"/>
          <p:cNvGrpSpPr/>
          <p:nvPr/>
        </p:nvGrpSpPr>
        <p:grpSpPr>
          <a:xfrm>
            <a:off x="7391258" y="332656"/>
            <a:ext cx="1330454" cy="2007736"/>
            <a:chOff x="5755998" y="2937531"/>
            <a:chExt cx="1330454" cy="2007736"/>
          </a:xfrm>
        </p:grpSpPr>
        <p:cxnSp>
          <p:nvCxnSpPr>
            <p:cNvPr id="49" name="Connecteur droit avec flèche 48"/>
            <p:cNvCxnSpPr/>
            <p:nvPr/>
          </p:nvCxnSpPr>
          <p:spPr>
            <a:xfrm>
              <a:off x="5996252" y="413145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6012193" y="3196446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 flipV="1">
              <a:off x="6012193" y="4396920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6012233" y="3735527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/>
          </p:nvSpPr>
          <p:spPr>
            <a:xfrm>
              <a:off x="5832168" y="3946860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5832168" y="46836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/>
                <p:cNvSpPr txBox="1"/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/>
                <p:cNvSpPr txBox="1"/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ZoneTexte 60"/>
            <p:cNvSpPr txBox="1"/>
            <p:nvPr/>
          </p:nvSpPr>
          <p:spPr>
            <a:xfrm>
              <a:off x="6088401" y="347608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3" name="Arc 62"/>
            <p:cNvSpPr/>
            <p:nvPr/>
          </p:nvSpPr>
          <p:spPr>
            <a:xfrm>
              <a:off x="5755998" y="3877458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/>
            <p:nvPr/>
          </p:nvCxnSpPr>
          <p:spPr>
            <a:xfrm flipV="1">
              <a:off x="6011383" y="3423489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e 65"/>
          <p:cNvGrpSpPr/>
          <p:nvPr/>
        </p:nvGrpSpPr>
        <p:grpSpPr>
          <a:xfrm>
            <a:off x="1225685" y="3076805"/>
            <a:ext cx="918672" cy="948131"/>
            <a:chOff x="3357488" y="3740101"/>
            <a:chExt cx="918672" cy="948131"/>
          </a:xfrm>
        </p:grpSpPr>
        <p:cxnSp>
          <p:nvCxnSpPr>
            <p:cNvPr id="17" name="Connecteur droit 68"/>
            <p:cNvCxnSpPr>
              <a:endCxn id="89" idx="4"/>
            </p:cNvCxnSpPr>
            <p:nvPr/>
          </p:nvCxnSpPr>
          <p:spPr>
            <a:xfrm flipV="1">
              <a:off x="3732034" y="4311482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3732074" y="3740101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/>
            <p:nvPr/>
          </p:nvSpPr>
          <p:spPr>
            <a:xfrm>
              <a:off x="3367923" y="3931205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avec flèche 87"/>
            <p:cNvCxnSpPr/>
            <p:nvPr/>
          </p:nvCxnSpPr>
          <p:spPr>
            <a:xfrm flipH="1">
              <a:off x="3357488" y="4009885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88"/>
            <p:cNvSpPr/>
            <p:nvPr/>
          </p:nvSpPr>
          <p:spPr>
            <a:xfrm>
              <a:off x="3552009" y="3951434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90" name="Connecteur droit avec flèche 89"/>
            <p:cNvCxnSpPr/>
            <p:nvPr/>
          </p:nvCxnSpPr>
          <p:spPr>
            <a:xfrm flipH="1">
              <a:off x="3608908" y="4216867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/>
            <p:cNvSpPr/>
            <p:nvPr/>
          </p:nvSpPr>
          <p:spPr>
            <a:xfrm>
              <a:off x="3907988" y="3785784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2" name="Groupe 91"/>
          <p:cNvGrpSpPr/>
          <p:nvPr/>
        </p:nvGrpSpPr>
        <p:grpSpPr>
          <a:xfrm>
            <a:off x="4849737" y="2295596"/>
            <a:ext cx="1548849" cy="1981494"/>
            <a:chOff x="6866001" y="2974843"/>
            <a:chExt cx="1548849" cy="1981494"/>
          </a:xfrm>
        </p:grpSpPr>
        <p:cxnSp>
          <p:nvCxnSpPr>
            <p:cNvPr id="94" name="Connecteur droit avec flèche 93"/>
            <p:cNvCxnSpPr/>
            <p:nvPr/>
          </p:nvCxnSpPr>
          <p:spPr>
            <a:xfrm>
              <a:off x="7428429" y="417538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107" idx="1"/>
            </p:cNvCxnSpPr>
            <p:nvPr/>
          </p:nvCxnSpPr>
          <p:spPr>
            <a:xfrm flipH="1" flipV="1">
              <a:off x="7444370" y="4427427"/>
              <a:ext cx="40" cy="39810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96"/>
            <p:cNvCxnSpPr/>
            <p:nvPr/>
          </p:nvCxnSpPr>
          <p:spPr>
            <a:xfrm flipV="1">
              <a:off x="7444410" y="3766033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/>
                <p:cNvSpPr txBox="1"/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Arc 98"/>
            <p:cNvSpPr/>
            <p:nvPr/>
          </p:nvSpPr>
          <p:spPr>
            <a:xfrm>
              <a:off x="7188175" y="3907964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Connecteur droit avec flèche 101"/>
            <p:cNvCxnSpPr/>
            <p:nvPr/>
          </p:nvCxnSpPr>
          <p:spPr>
            <a:xfrm flipH="1" flipV="1">
              <a:off x="7429239" y="3233758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ZoneTexte 102"/>
                <p:cNvSpPr txBox="1"/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Connecteur droit avec flèche 103"/>
            <p:cNvCxnSpPr/>
            <p:nvPr/>
          </p:nvCxnSpPr>
          <p:spPr>
            <a:xfrm flipV="1">
              <a:off x="7428429" y="3460801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ZoneTexte 104"/>
                <p:cNvSpPr txBox="1"/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Ellipse 105"/>
            <p:cNvSpPr/>
            <p:nvPr/>
          </p:nvSpPr>
          <p:spPr>
            <a:xfrm>
              <a:off x="7264345" y="39773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444410" y="469472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7755362" y="36352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0" name="Connecteur droit 109"/>
            <p:cNvCxnSpPr/>
            <p:nvPr/>
          </p:nvCxnSpPr>
          <p:spPr>
            <a:xfrm flipV="1">
              <a:off x="7180756" y="4431461"/>
              <a:ext cx="519886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e 110"/>
          <p:cNvGrpSpPr/>
          <p:nvPr/>
        </p:nvGrpSpPr>
        <p:grpSpPr>
          <a:xfrm>
            <a:off x="2796271" y="2368518"/>
            <a:ext cx="1931476" cy="1660278"/>
            <a:chOff x="4714482" y="3289563"/>
            <a:chExt cx="1931476" cy="1660278"/>
          </a:xfrm>
        </p:grpSpPr>
        <p:cxnSp>
          <p:nvCxnSpPr>
            <p:cNvPr id="113" name="Connecteur droit avec flèche 112"/>
            <p:cNvCxnSpPr/>
            <p:nvPr/>
          </p:nvCxnSpPr>
          <p:spPr>
            <a:xfrm flipH="1">
              <a:off x="4927138" y="4144424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>
            <a:xfrm>
              <a:off x="5647020" y="4136032"/>
              <a:ext cx="0" cy="81380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5818639" y="436068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ZoneTexte 115"/>
                <p:cNvSpPr txBox="1"/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2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ZoneTexte 116"/>
            <p:cNvSpPr txBox="1"/>
            <p:nvPr/>
          </p:nvSpPr>
          <p:spPr>
            <a:xfrm>
              <a:off x="6136901" y="365059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9" name="Connecteur droit avec flèche 118"/>
            <p:cNvCxnSpPr/>
            <p:nvPr/>
          </p:nvCxnSpPr>
          <p:spPr>
            <a:xfrm flipV="1">
              <a:off x="5646980" y="3443382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ZoneTexte 119"/>
                <p:cNvSpPr txBox="1"/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5290143" y="3951435"/>
              <a:ext cx="713675" cy="3859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466955" y="3971328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9" name="Connecteur droit 128"/>
            <p:cNvCxnSpPr/>
            <p:nvPr/>
          </p:nvCxnSpPr>
          <p:spPr>
            <a:xfrm flipV="1">
              <a:off x="5776731" y="361852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129"/>
                <p:cNvSpPr txBox="1"/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6" name="ZoneTexte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Connecteur droit 130"/>
            <p:cNvCxnSpPr/>
            <p:nvPr/>
          </p:nvCxnSpPr>
          <p:spPr>
            <a:xfrm flipV="1">
              <a:off x="5646980" y="4335100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e 133"/>
          <p:cNvGrpSpPr/>
          <p:nvPr/>
        </p:nvGrpSpPr>
        <p:grpSpPr>
          <a:xfrm>
            <a:off x="7203154" y="2917727"/>
            <a:ext cx="1429910" cy="1072391"/>
            <a:chOff x="794049" y="3467201"/>
            <a:chExt cx="1429910" cy="1072391"/>
          </a:xfrm>
        </p:grpSpPr>
        <p:cxnSp>
          <p:nvCxnSpPr>
            <p:cNvPr id="136" name="Connecteur droit 135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ZoneTexte 141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44" name="Connecteur droit 143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144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lipse 145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7" name="Connecteur droit 146"/>
            <p:cNvCxnSpPr/>
            <p:nvPr/>
          </p:nvCxnSpPr>
          <p:spPr>
            <a:xfrm flipH="1">
              <a:off x="794049" y="3966349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147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Arc 148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1" name="Connecteur droit 150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e 151"/>
          <p:cNvGrpSpPr/>
          <p:nvPr/>
        </p:nvGrpSpPr>
        <p:grpSpPr>
          <a:xfrm>
            <a:off x="2273721" y="5327540"/>
            <a:ext cx="1108695" cy="1271881"/>
            <a:chOff x="4992806" y="3295178"/>
            <a:chExt cx="1108695" cy="1271881"/>
          </a:xfrm>
        </p:grpSpPr>
        <p:sp>
          <p:nvSpPr>
            <p:cNvPr id="153" name="ZoneTexte 152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54" name="Connecteur droit avec flèche 153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ZoneTexte 155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Connecteur droit avec flèche 156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ZoneTexte 157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ZoneTexte 158"/>
                <p:cNvSpPr txBox="1"/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6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llipse 159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160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63" name="Groupe 162"/>
          <p:cNvGrpSpPr/>
          <p:nvPr/>
        </p:nvGrpSpPr>
        <p:grpSpPr>
          <a:xfrm>
            <a:off x="134333" y="4763218"/>
            <a:ext cx="2221332" cy="1297417"/>
            <a:chOff x="2622678" y="3287821"/>
            <a:chExt cx="2221332" cy="1297417"/>
          </a:xfrm>
        </p:grpSpPr>
        <p:cxnSp>
          <p:nvCxnSpPr>
            <p:cNvPr id="29" name="Connecteur droit avec flèche 163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avec flèche 165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3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 167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9" name="Connecteur droit 168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ZoneTexte 170"/>
                <p:cNvSpPr txBox="1"/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3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ZoneTexte 17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73" name="Connecteur droit avec flèche 172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ZoneTexte 174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6" name="Connecteur droit 175"/>
            <p:cNvCxnSpPr/>
            <p:nvPr/>
          </p:nvCxnSpPr>
          <p:spPr>
            <a:xfrm flipH="1">
              <a:off x="3041796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ZoneTexte 176"/>
                <p:cNvSpPr txBox="1"/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e 177"/>
          <p:cNvGrpSpPr/>
          <p:nvPr/>
        </p:nvGrpSpPr>
        <p:grpSpPr>
          <a:xfrm>
            <a:off x="2621093" y="4291978"/>
            <a:ext cx="2164250" cy="1528770"/>
            <a:chOff x="150885" y="3213656"/>
            <a:chExt cx="2164250" cy="1528770"/>
          </a:xfrm>
        </p:grpSpPr>
        <p:cxnSp>
          <p:nvCxnSpPr>
            <p:cNvPr id="179" name="Connecteur droit avec flèche 178"/>
            <p:cNvCxnSpPr/>
            <p:nvPr/>
          </p:nvCxnSpPr>
          <p:spPr>
            <a:xfrm flipH="1">
              <a:off x="269474" y="4037235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179"/>
            <p:cNvCxnSpPr/>
            <p:nvPr/>
          </p:nvCxnSpPr>
          <p:spPr>
            <a:xfrm flipH="1">
              <a:off x="955273" y="3817497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avec flèche 180"/>
            <p:cNvCxnSpPr/>
            <p:nvPr/>
          </p:nvCxnSpPr>
          <p:spPr>
            <a:xfrm flipV="1">
              <a:off x="1196126" y="3314577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eur droit avec flèche 181"/>
            <p:cNvCxnSpPr/>
            <p:nvPr/>
          </p:nvCxnSpPr>
          <p:spPr>
            <a:xfrm>
              <a:off x="1195386" y="4034577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ZoneTexte 182"/>
                <p:cNvSpPr txBox="1"/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ZoneTexte 183"/>
                <p:cNvSpPr txBox="1"/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ZoneTexte 184"/>
                <p:cNvSpPr txBox="1"/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ZoneTexte 185"/>
            <p:cNvSpPr txBox="1"/>
            <p:nvPr/>
          </p:nvSpPr>
          <p:spPr>
            <a:xfrm>
              <a:off x="1924075" y="353607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87" name="ZoneTexte 186"/>
            <p:cNvSpPr txBox="1"/>
            <p:nvPr/>
          </p:nvSpPr>
          <p:spPr>
            <a:xfrm>
              <a:off x="1128493" y="4480816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8" name="Connecteur droit 187"/>
            <p:cNvCxnSpPr/>
            <p:nvPr/>
          </p:nvCxnSpPr>
          <p:spPr>
            <a:xfrm flipV="1">
              <a:off x="1259711" y="426888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951845" y="4176081"/>
              <a:ext cx="721483" cy="18037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ZoneTexte 189"/>
                <p:cNvSpPr txBox="1"/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Connecteur droit 190"/>
            <p:cNvCxnSpPr/>
            <p:nvPr/>
          </p:nvCxnSpPr>
          <p:spPr>
            <a:xfrm>
              <a:off x="2284203" y="3551086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/>
            <p:nvPr/>
          </p:nvCxnSpPr>
          <p:spPr>
            <a:xfrm flipV="1">
              <a:off x="965800" y="3995323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/>
            <p:nvPr/>
          </p:nvCxnSpPr>
          <p:spPr>
            <a:xfrm>
              <a:off x="738022" y="4231982"/>
              <a:ext cx="223914" cy="13213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/>
            <p:cNvCxnSpPr/>
            <p:nvPr/>
          </p:nvCxnSpPr>
          <p:spPr>
            <a:xfrm flipV="1">
              <a:off x="732800" y="3865042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/>
            <p:cNvCxnSpPr/>
            <p:nvPr/>
          </p:nvCxnSpPr>
          <p:spPr>
            <a:xfrm flipV="1">
              <a:off x="1671926" y="3805377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>
              <a:off x="1438926" y="3681769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 flipH="1">
              <a:off x="722273" y="3685875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>
              <a:off x="732800" y="3865042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 flipH="1" flipV="1">
              <a:off x="738023" y="3852651"/>
              <a:ext cx="213822" cy="49350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 flipV="1">
              <a:off x="738023" y="4008118"/>
              <a:ext cx="227777" cy="22386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 flipH="1">
              <a:off x="465348" y="4117058"/>
              <a:ext cx="389986" cy="9749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eur droit 201"/>
            <p:cNvCxnSpPr/>
            <p:nvPr/>
          </p:nvCxnSpPr>
          <p:spPr>
            <a:xfrm flipH="1">
              <a:off x="1673328" y="3755656"/>
              <a:ext cx="610875" cy="15272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e 202"/>
          <p:cNvGrpSpPr/>
          <p:nvPr/>
        </p:nvGrpSpPr>
        <p:grpSpPr>
          <a:xfrm>
            <a:off x="7162347" y="4307423"/>
            <a:ext cx="1108695" cy="1271881"/>
            <a:chOff x="4992806" y="3295178"/>
            <a:chExt cx="1108695" cy="1271881"/>
          </a:xfrm>
        </p:grpSpPr>
        <p:sp>
          <p:nvSpPr>
            <p:cNvPr id="204" name="ZoneTexte 203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205" name="Connecteur droit avec flèche 204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ZoneTexte 206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Connecteur droit avec flèche 207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ZoneTexte 208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ZoneTexte 209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112072" y="3967710"/>
              <a:ext cx="360048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2" name="Connecteur droit 211"/>
            <p:cNvCxnSpPr/>
            <p:nvPr/>
          </p:nvCxnSpPr>
          <p:spPr>
            <a:xfrm flipH="1" flipV="1">
              <a:off x="5112072" y="3975959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cteur droit 212"/>
            <p:cNvCxnSpPr/>
            <p:nvPr/>
          </p:nvCxnSpPr>
          <p:spPr>
            <a:xfrm flipV="1">
              <a:off x="5114669" y="3975817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ZoneTexte 213"/>
                <p:cNvSpPr txBox="1"/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0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Connecteur droit 214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e 215"/>
          <p:cNvGrpSpPr/>
          <p:nvPr/>
        </p:nvGrpSpPr>
        <p:grpSpPr>
          <a:xfrm>
            <a:off x="4257418" y="5281121"/>
            <a:ext cx="2242346" cy="1297417"/>
            <a:chOff x="2622678" y="3287821"/>
            <a:chExt cx="2242346" cy="1297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ZoneTexte 216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8" name="Groupe 217"/>
            <p:cNvGrpSpPr/>
            <p:nvPr/>
          </p:nvGrpSpPr>
          <p:grpSpPr>
            <a:xfrm>
              <a:off x="2622678" y="3287821"/>
              <a:ext cx="1949322" cy="1297417"/>
              <a:chOff x="2622678" y="3287821"/>
              <a:chExt cx="1949322" cy="1297417"/>
            </a:xfrm>
          </p:grpSpPr>
          <p:cxnSp>
            <p:nvCxnSpPr>
              <p:cNvPr id="220" name="Connecteur droit avec flèche 219"/>
              <p:cNvCxnSpPr/>
              <p:nvPr/>
            </p:nvCxnSpPr>
            <p:spPr>
              <a:xfrm flipH="1" flipV="1">
                <a:off x="3485362" y="3440636"/>
                <a:ext cx="6494" cy="704663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ZoneTexte 220"/>
                  <p:cNvSpPr txBox="1"/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39" name="ZoneTexte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2" name="Connecteur droit avec flèche 221"/>
              <p:cNvCxnSpPr/>
              <p:nvPr/>
            </p:nvCxnSpPr>
            <p:spPr>
              <a:xfrm flipH="1">
                <a:off x="2757842" y="4146214"/>
                <a:ext cx="734014" cy="0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ZoneTexte 222"/>
                  <p:cNvSpPr txBox="1"/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100" name="ZoneTexte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4" name="Connecteur droit 223"/>
              <p:cNvCxnSpPr/>
              <p:nvPr/>
            </p:nvCxnSpPr>
            <p:spPr>
              <a:xfrm flipV="1">
                <a:off x="3493734" y="4331446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cteur droit 224"/>
              <p:cNvCxnSpPr/>
              <p:nvPr/>
            </p:nvCxnSpPr>
            <p:spPr>
              <a:xfrm>
                <a:off x="4481988" y="3699036"/>
                <a:ext cx="0" cy="45362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ZoneTexte 225"/>
              <p:cNvSpPr txBox="1"/>
              <p:nvPr/>
            </p:nvSpPr>
            <p:spPr>
              <a:xfrm>
                <a:off x="3117655" y="4323628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27" name="Connecteur droit avec flèche 226"/>
              <p:cNvCxnSpPr/>
              <p:nvPr/>
            </p:nvCxnSpPr>
            <p:spPr>
              <a:xfrm flipH="1" flipV="1">
                <a:off x="4475494" y="3448441"/>
                <a:ext cx="6494" cy="704663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ZoneTexte 227"/>
              <p:cNvSpPr txBox="1"/>
              <p:nvPr/>
            </p:nvSpPr>
            <p:spPr>
              <a:xfrm>
                <a:off x="4211872" y="375011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29" name="Connecteur droit 228"/>
              <p:cNvCxnSpPr/>
              <p:nvPr/>
            </p:nvCxnSpPr>
            <p:spPr>
              <a:xfrm flipH="1">
                <a:off x="2951784" y="4145148"/>
                <a:ext cx="1530204" cy="3947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Rectangle 229"/>
              <p:cNvSpPr/>
              <p:nvPr/>
            </p:nvSpPr>
            <p:spPr>
              <a:xfrm>
                <a:off x="3131808" y="3971462"/>
                <a:ext cx="720096" cy="3521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ZoneTexte 230"/>
                  <p:cNvSpPr txBox="1"/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i="1" smtClean="0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21" name="ZoneTexte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blipFill rotWithShape="1"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ZoneTexte 218"/>
                <p:cNvSpPr txBox="1"/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9" name="ZoneTexte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" name="Groupe 234"/>
          <p:cNvGrpSpPr/>
          <p:nvPr/>
        </p:nvGrpSpPr>
        <p:grpSpPr>
          <a:xfrm>
            <a:off x="7467428" y="5427425"/>
            <a:ext cx="1651463" cy="1142931"/>
            <a:chOff x="6953937" y="2752248"/>
            <a:chExt cx="1651463" cy="1142931"/>
          </a:xfrm>
        </p:grpSpPr>
        <p:cxnSp>
          <p:nvCxnSpPr>
            <p:cNvPr id="236" name="Connecteur droit avec flèche 235"/>
            <p:cNvCxnSpPr/>
            <p:nvPr/>
          </p:nvCxnSpPr>
          <p:spPr>
            <a:xfrm flipH="1">
              <a:off x="6953937" y="3470187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/>
            <p:cNvCxnSpPr/>
            <p:nvPr/>
          </p:nvCxnSpPr>
          <p:spPr>
            <a:xfrm flipV="1">
              <a:off x="7885320" y="2752248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/>
            <p:cNvCxnSpPr/>
            <p:nvPr/>
          </p:nvCxnSpPr>
          <p:spPr>
            <a:xfrm>
              <a:off x="7885320" y="3463979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ZoneTexte 238"/>
          <p:cNvSpPr txBox="1"/>
          <p:nvPr/>
        </p:nvSpPr>
        <p:spPr>
          <a:xfrm>
            <a:off x="243909" y="41766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rgbClr val="7030A0"/>
                </a:solidFill>
              </a:rPr>
              <a:t>(1)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40" name="ZoneTexte 239"/>
          <p:cNvSpPr txBox="1"/>
          <p:nvPr/>
        </p:nvSpPr>
        <p:spPr>
          <a:xfrm>
            <a:off x="516073" y="418431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3">
                    <a:lumMod val="50000"/>
                  </a:schemeClr>
                </a:solidFill>
              </a:rPr>
              <a:t>(2)</a:t>
            </a:r>
            <a:endParaRPr lang="fr-FR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7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1412" y="188640"/>
            <a:ext cx="2062547" cy="1528770"/>
            <a:chOff x="161412" y="1923123"/>
            <a:chExt cx="2062547" cy="1528770"/>
          </a:xfrm>
        </p:grpSpPr>
        <p:cxnSp>
          <p:nvCxnSpPr>
            <p:cNvPr id="69" name="Connecteur droit avec flèche 68"/>
            <p:cNvCxnSpPr/>
            <p:nvPr/>
          </p:nvCxnSpPr>
          <p:spPr>
            <a:xfrm flipH="1">
              <a:off x="392432" y="2779562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>
              <a:off x="965800" y="255219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323815" y="2061623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>
              <a:off x="1323815" y="2773354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/>
                <p:cNvSpPr txBox="1"/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/>
                <p:cNvSpPr txBox="1"/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ZoneTexte 80"/>
                <p:cNvSpPr txBox="1"/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ZoneTexte 81"/>
            <p:cNvSpPr txBox="1"/>
            <p:nvPr/>
          </p:nvSpPr>
          <p:spPr>
            <a:xfrm>
              <a:off x="1863831" y="237950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1139020" y="319028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84" name="Connecteur droit 83"/>
            <p:cNvCxnSpPr/>
            <p:nvPr/>
          </p:nvCxnSpPr>
          <p:spPr>
            <a:xfrm flipV="1">
              <a:off x="1331568" y="2970362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962372" y="2911986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lipse 86"/>
            <p:cNvSpPr/>
            <p:nvPr/>
          </p:nvSpPr>
          <p:spPr>
            <a:xfrm>
              <a:off x="881508" y="2706131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87"/>
            <p:cNvCxnSpPr/>
            <p:nvPr/>
          </p:nvCxnSpPr>
          <p:spPr>
            <a:xfrm flipH="1">
              <a:off x="794049" y="2878650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H="1">
              <a:off x="1655192" y="264111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Arc 89"/>
            <p:cNvSpPr/>
            <p:nvPr/>
          </p:nvSpPr>
          <p:spPr>
            <a:xfrm>
              <a:off x="1466721" y="2552196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2" name="Connecteur droit 91"/>
            <p:cNvCxnSpPr/>
            <p:nvPr/>
          </p:nvCxnSpPr>
          <p:spPr>
            <a:xfrm>
              <a:off x="1931570" y="2424545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>
              <a:off x="980681" y="267577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Arc 93"/>
            <p:cNvSpPr/>
            <p:nvPr/>
          </p:nvSpPr>
          <p:spPr>
            <a:xfrm>
              <a:off x="1050092" y="266015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Arc 94"/>
            <p:cNvSpPr/>
            <p:nvPr/>
          </p:nvSpPr>
          <p:spPr>
            <a:xfrm>
              <a:off x="1119503" y="264454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Arc 95"/>
            <p:cNvSpPr/>
            <p:nvPr/>
          </p:nvSpPr>
          <p:spPr>
            <a:xfrm>
              <a:off x="1188914" y="2628931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Arc 102"/>
            <p:cNvSpPr/>
            <p:nvPr/>
          </p:nvSpPr>
          <p:spPr>
            <a:xfrm>
              <a:off x="1258325" y="2613317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Arc 105"/>
            <p:cNvSpPr/>
            <p:nvPr/>
          </p:nvSpPr>
          <p:spPr>
            <a:xfrm>
              <a:off x="1327736" y="259770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rc 106"/>
            <p:cNvSpPr/>
            <p:nvPr/>
          </p:nvSpPr>
          <p:spPr>
            <a:xfrm>
              <a:off x="1397147" y="256744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/>
                <p:cNvSpPr txBox="1"/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2400383" y="378834"/>
            <a:ext cx="2221332" cy="1297417"/>
            <a:chOff x="2622678" y="3287821"/>
            <a:chExt cx="2221332" cy="1297417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ZoneTexte 138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Connecteur droit avec flèche 98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Connecteur droit 119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/>
            <p:nvPr/>
          </p:nvCxnSpPr>
          <p:spPr>
            <a:xfrm>
              <a:off x="4481988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63" name="Connecteur droit avec flèche 162"/>
            <p:cNvCxnSpPr/>
            <p:nvPr/>
          </p:nvCxnSpPr>
          <p:spPr>
            <a:xfrm flipH="1" flipV="1">
              <a:off x="4475494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ZoneTexte 16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ZoneTexte 179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2951784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orme libre 2"/>
            <p:cNvSpPr/>
            <p:nvPr/>
          </p:nvSpPr>
          <p:spPr>
            <a:xfrm>
              <a:off x="3127375" y="4019416"/>
              <a:ext cx="720725" cy="226655"/>
            </a:xfrm>
            <a:custGeom>
              <a:avLst/>
              <a:gdLst>
                <a:gd name="connsiteX0" fmla="*/ 0 w 720725"/>
                <a:gd name="connsiteY0" fmla="*/ 355601 h 358776"/>
                <a:gd name="connsiteX1" fmla="*/ 180975 w 720725"/>
                <a:gd name="connsiteY1" fmla="*/ 1 h 358776"/>
                <a:gd name="connsiteX2" fmla="*/ 365125 w 720725"/>
                <a:gd name="connsiteY2" fmla="*/ 358776 h 358776"/>
                <a:gd name="connsiteX3" fmla="*/ 549275 w 720725"/>
                <a:gd name="connsiteY3" fmla="*/ 3176 h 358776"/>
                <a:gd name="connsiteX4" fmla="*/ 720725 w 720725"/>
                <a:gd name="connsiteY4" fmla="*/ 355601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5" h="358776">
                  <a:moveTo>
                    <a:pt x="0" y="355601"/>
                  </a:moveTo>
                  <a:cubicBezTo>
                    <a:pt x="60060" y="177536"/>
                    <a:pt x="120121" y="-528"/>
                    <a:pt x="180975" y="1"/>
                  </a:cubicBezTo>
                  <a:cubicBezTo>
                    <a:pt x="241829" y="530"/>
                    <a:pt x="303742" y="358247"/>
                    <a:pt x="365125" y="358776"/>
                  </a:cubicBezTo>
                  <a:cubicBezTo>
                    <a:pt x="426508" y="359305"/>
                    <a:pt x="490008" y="3705"/>
                    <a:pt x="549275" y="3176"/>
                  </a:cubicBezTo>
                  <a:cubicBezTo>
                    <a:pt x="608542" y="2647"/>
                    <a:pt x="664633" y="179124"/>
                    <a:pt x="720725" y="355601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093030" y="364705"/>
            <a:ext cx="1482037" cy="1271881"/>
            <a:chOff x="5472120" y="3294330"/>
            <a:chExt cx="1482037" cy="1271881"/>
          </a:xfrm>
        </p:grpSpPr>
        <p:cxnSp>
          <p:nvCxnSpPr>
            <p:cNvPr id="117" name="Connecteur droit avec flèche 116"/>
            <p:cNvCxnSpPr/>
            <p:nvPr/>
          </p:nvCxnSpPr>
          <p:spPr>
            <a:xfrm flipH="1" flipV="1">
              <a:off x="6006402" y="3447145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ZoneTexte 110"/>
                <p:cNvSpPr txBox="1"/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1" name="ZoneTexte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ZoneTexte 113"/>
            <p:cNvSpPr txBox="1"/>
            <p:nvPr/>
          </p:nvSpPr>
          <p:spPr>
            <a:xfrm>
              <a:off x="6284202" y="38109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8" name="Connecteur droit 117"/>
            <p:cNvCxnSpPr/>
            <p:nvPr/>
          </p:nvCxnSpPr>
          <p:spPr>
            <a:xfrm flipV="1">
              <a:off x="6015416" y="4153446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21"/>
            <p:cNvCxnSpPr/>
            <p:nvPr/>
          </p:nvCxnSpPr>
          <p:spPr>
            <a:xfrm>
              <a:off x="6012896" y="4148769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6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/>
                <p:cNvSpPr txBox="1"/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Ellipse 127"/>
            <p:cNvSpPr/>
            <p:nvPr/>
          </p:nvSpPr>
          <p:spPr>
            <a:xfrm>
              <a:off x="5834142" y="3962582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5714877" y="43046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3" name="Connecteur droit 112"/>
            <p:cNvCxnSpPr/>
            <p:nvPr/>
          </p:nvCxnSpPr>
          <p:spPr>
            <a:xfrm flipH="1">
              <a:off x="6015417" y="3836759"/>
              <a:ext cx="364486" cy="307541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5876703" y="4011722"/>
              <a:ext cx="265892" cy="268984"/>
            </a:xfrm>
            <a:prstGeom prst="arc">
              <a:avLst>
                <a:gd name="adj1" fmla="val 445862"/>
                <a:gd name="adj2" fmla="val 16185264"/>
              </a:avLst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1" name="Connecteur droit avec flèche 140"/>
            <p:cNvCxnSpPr/>
            <p:nvPr/>
          </p:nvCxnSpPr>
          <p:spPr>
            <a:xfrm flipV="1">
              <a:off x="6006616" y="366506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ZoneTexte 141"/>
                <p:cNvSpPr txBox="1"/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2" name="ZoneTexte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/>
                <p:cNvSpPr txBox="1"/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3" name="ZoneTexte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Connecteur droit avec flèche 143"/>
            <p:cNvCxnSpPr/>
            <p:nvPr/>
          </p:nvCxnSpPr>
          <p:spPr>
            <a:xfrm rot="16200000" flipV="1">
              <a:off x="5499591" y="364371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/>
          <p:cNvGrpSpPr/>
          <p:nvPr/>
        </p:nvGrpSpPr>
        <p:grpSpPr>
          <a:xfrm>
            <a:off x="4855782" y="2426802"/>
            <a:ext cx="1108695" cy="1271881"/>
            <a:chOff x="4992806" y="3295178"/>
            <a:chExt cx="1108695" cy="12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77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Connecteur droit 78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ZoneTexte 85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Connecteur droit avec flèche 96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ZoneTexte 101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ZoneTexte 103"/>
                <p:cNvSpPr txBox="1"/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Ellipse 104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08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6415240" y="2419444"/>
            <a:ext cx="1709526" cy="1261142"/>
            <a:chOff x="6552264" y="3287820"/>
            <a:chExt cx="1709526" cy="1261142"/>
          </a:xfrm>
        </p:grpSpPr>
        <p:cxnSp>
          <p:nvCxnSpPr>
            <p:cNvPr id="112" name="Connecteur droit 111"/>
            <p:cNvCxnSpPr/>
            <p:nvPr/>
          </p:nvCxnSpPr>
          <p:spPr>
            <a:xfrm flipH="1">
              <a:off x="7451114" y="3752509"/>
              <a:ext cx="405019" cy="395036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>
            <a:xfrm rot="16200000" flipV="1">
              <a:off x="6855147" y="3554120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>
            <a:xfrm flipV="1">
              <a:off x="7447868" y="3564819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 flipV="1">
              <a:off x="7453634" y="4148470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/>
            <p:cNvCxnSpPr/>
            <p:nvPr/>
          </p:nvCxnSpPr>
          <p:spPr>
            <a:xfrm flipH="1" flipV="1">
              <a:off x="7444620" y="3442169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/>
            <p:cNvCxnSpPr/>
            <p:nvPr/>
          </p:nvCxnSpPr>
          <p:spPr>
            <a:xfrm>
              <a:off x="7451114" y="4143793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ZoneTexte 131"/>
                <p:cNvSpPr txBox="1"/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1" name="ZoneTexte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2" name="ZoneTexte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Ellipse 133"/>
            <p:cNvSpPr/>
            <p:nvPr/>
          </p:nvSpPr>
          <p:spPr>
            <a:xfrm>
              <a:off x="7272360" y="3957606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ZoneTexte 134"/>
                <p:cNvSpPr txBox="1"/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ZoneTexte 136"/>
                <p:cNvSpPr txBox="1"/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8" name="ZoneTexte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ZoneTexte 139"/>
                <p:cNvSpPr txBox="1"/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4" name="ZoneTexte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ZoneTexte 144"/>
            <p:cNvSpPr txBox="1"/>
            <p:nvPr/>
          </p:nvSpPr>
          <p:spPr>
            <a:xfrm>
              <a:off x="7400172" y="428735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6" name="ZoneTexte 145"/>
            <p:cNvSpPr txBox="1"/>
            <p:nvPr/>
          </p:nvSpPr>
          <p:spPr>
            <a:xfrm>
              <a:off x="7541694" y="35190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7" name="Groupe 146"/>
          <p:cNvGrpSpPr/>
          <p:nvPr/>
        </p:nvGrpSpPr>
        <p:grpSpPr>
          <a:xfrm>
            <a:off x="24388" y="2142446"/>
            <a:ext cx="2062547" cy="1528770"/>
            <a:chOff x="161412" y="3010822"/>
            <a:chExt cx="2062547" cy="1528770"/>
          </a:xfrm>
        </p:grpSpPr>
        <p:cxnSp>
          <p:nvCxnSpPr>
            <p:cNvPr id="148" name="Connecteur droit avec flèche 147"/>
            <p:cNvCxnSpPr/>
            <p:nvPr/>
          </p:nvCxnSpPr>
          <p:spPr>
            <a:xfrm flipH="1">
              <a:off x="392432" y="3867261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/>
            <p:cNvCxnSpPr/>
            <p:nvPr/>
          </p:nvCxnSpPr>
          <p:spPr>
            <a:xfrm flipV="1">
              <a:off x="1323815" y="3149322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avec flèche 150"/>
            <p:cNvCxnSpPr/>
            <p:nvPr/>
          </p:nvCxnSpPr>
          <p:spPr>
            <a:xfrm>
              <a:off x="1323815" y="3861053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ZoneTexte 151"/>
                <p:cNvSpPr txBox="1"/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ZoneTexte 152"/>
                <p:cNvSpPr txBox="1"/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6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ZoneTexte 153"/>
                <p:cNvSpPr txBox="1"/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ZoneTexte 154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56" name="ZoneTexte 155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7" name="Connecteur droit 156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Ellipse 158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0" name="Connecteur droit 159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Arc 160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165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Ellipse 166"/>
            <p:cNvSpPr/>
            <p:nvPr/>
          </p:nvSpPr>
          <p:spPr>
            <a:xfrm>
              <a:off x="800383" y="381769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8" name="Connecteur droit 167"/>
            <p:cNvCxnSpPr/>
            <p:nvPr/>
          </p:nvCxnSpPr>
          <p:spPr>
            <a:xfrm flipH="1">
              <a:off x="617192" y="3988224"/>
              <a:ext cx="267483" cy="6687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Arc 168"/>
            <p:cNvSpPr/>
            <p:nvPr/>
          </p:nvSpPr>
          <p:spPr>
            <a:xfrm>
              <a:off x="1538656" y="3629457"/>
              <a:ext cx="180025" cy="365866"/>
            </a:xfrm>
            <a:prstGeom prst="arc">
              <a:avLst>
                <a:gd name="adj1" fmla="val 15337234"/>
                <a:gd name="adj2" fmla="val 5960057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0" name="Groupe 169"/>
          <p:cNvGrpSpPr/>
          <p:nvPr/>
        </p:nvGrpSpPr>
        <p:grpSpPr>
          <a:xfrm>
            <a:off x="2485654" y="2419445"/>
            <a:ext cx="2221332" cy="1297417"/>
            <a:chOff x="2622678" y="3287821"/>
            <a:chExt cx="2221332" cy="1297417"/>
          </a:xfrm>
        </p:grpSpPr>
        <p:cxnSp>
          <p:nvCxnSpPr>
            <p:cNvPr id="171" name="Connecteur droit avec flèche 170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ZoneTexte 171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9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Connecteur droit avec flèche 172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0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tangle 174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6" name="Connecteur droit 175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176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ZoneTexte 177"/>
                <p:cNvSpPr txBox="1"/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8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ZoneTexte 178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1" name="Connecteur droit avec flèche 180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ZoneTexte 181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ZoneTexte 195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97" name="Connecteur droit 196"/>
            <p:cNvCxnSpPr/>
            <p:nvPr/>
          </p:nvCxnSpPr>
          <p:spPr>
            <a:xfrm flipH="1">
              <a:off x="2951784" y="4145148"/>
              <a:ext cx="162021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>
              <a:off x="3941916" y="3971462"/>
              <a:ext cx="0" cy="3521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>
              <a:off x="3032838" y="3964537"/>
              <a:ext cx="0" cy="366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e 201"/>
          <p:cNvGrpSpPr/>
          <p:nvPr/>
        </p:nvGrpSpPr>
        <p:grpSpPr>
          <a:xfrm>
            <a:off x="1018880" y="4160038"/>
            <a:ext cx="2040976" cy="1321161"/>
            <a:chOff x="609059" y="3451812"/>
            <a:chExt cx="2040976" cy="1321161"/>
          </a:xfrm>
        </p:grpSpPr>
        <p:cxnSp>
          <p:nvCxnSpPr>
            <p:cNvPr id="203" name="Connecteur droit avec flèche 202"/>
            <p:cNvCxnSpPr/>
            <p:nvPr/>
          </p:nvCxnSpPr>
          <p:spPr>
            <a:xfrm flipH="1">
              <a:off x="793021" y="4279213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cteur droit 203"/>
            <p:cNvCxnSpPr/>
            <p:nvPr/>
          </p:nvCxnSpPr>
          <p:spPr>
            <a:xfrm>
              <a:off x="1416473" y="4115866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>
              <a:off x="1146397" y="4244282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H="1">
              <a:off x="1596537" y="4308856"/>
              <a:ext cx="810012" cy="20250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>
              <a:off x="2124079" y="4141201"/>
              <a:ext cx="282566" cy="1676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H="1">
              <a:off x="1467806" y="419614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avec flèche 208"/>
            <p:cNvCxnSpPr/>
            <p:nvPr/>
          </p:nvCxnSpPr>
          <p:spPr>
            <a:xfrm flipV="1">
              <a:off x="1783217" y="3564635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avec flèche 209"/>
            <p:cNvCxnSpPr/>
            <p:nvPr/>
          </p:nvCxnSpPr>
          <p:spPr>
            <a:xfrm>
              <a:off x="1775672" y="4273113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ZoneTexte 210"/>
                <p:cNvSpPr txBox="1"/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ZoneTexte 211"/>
                <p:cNvSpPr txBox="1"/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ZoneTexte 212"/>
                <p:cNvSpPr txBox="1"/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ZoneTexte 213"/>
            <p:cNvSpPr txBox="1"/>
            <p:nvPr/>
          </p:nvSpPr>
          <p:spPr>
            <a:xfrm>
              <a:off x="1416473" y="451136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1376670" y="373021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ZoneTexte 215"/>
                <p:cNvSpPr txBox="1"/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1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Connecteur droit 216"/>
            <p:cNvCxnSpPr/>
            <p:nvPr/>
          </p:nvCxnSpPr>
          <p:spPr>
            <a:xfrm flipH="1">
              <a:off x="1159765" y="4184910"/>
              <a:ext cx="256709" cy="6417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 flipH="1">
              <a:off x="1556734" y="4040553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1415536" y="3961929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2001543" y="3952513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220"/>
            <p:cNvCxnSpPr/>
            <p:nvPr/>
          </p:nvCxnSpPr>
          <p:spPr>
            <a:xfrm flipH="1">
              <a:off x="2075692" y="4041775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/>
            <p:nvPr/>
          </p:nvCxnSpPr>
          <p:spPr>
            <a:xfrm flipH="1">
              <a:off x="1464223" y="4200797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/>
            <p:nvPr/>
          </p:nvCxnSpPr>
          <p:spPr>
            <a:xfrm>
              <a:off x="1416474" y="4118960"/>
              <a:ext cx="51332" cy="23112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223"/>
            <p:cNvCxnSpPr/>
            <p:nvPr/>
          </p:nvCxnSpPr>
          <p:spPr>
            <a:xfrm flipV="1">
              <a:off x="1783217" y="3850134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e 224"/>
          <p:cNvGrpSpPr/>
          <p:nvPr/>
        </p:nvGrpSpPr>
        <p:grpSpPr>
          <a:xfrm>
            <a:off x="3108361" y="4265218"/>
            <a:ext cx="1368371" cy="1246538"/>
            <a:chOff x="2933593" y="3174813"/>
            <a:chExt cx="1368371" cy="1246538"/>
          </a:xfrm>
        </p:grpSpPr>
        <p:cxnSp>
          <p:nvCxnSpPr>
            <p:cNvPr id="226" name="Connecteur droit avec flèche 225"/>
            <p:cNvCxnSpPr/>
            <p:nvPr/>
          </p:nvCxnSpPr>
          <p:spPr>
            <a:xfrm flipH="1" flipV="1">
              <a:off x="3851905" y="3451812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 flipH="1" flipV="1">
              <a:off x="3491856" y="3924635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ZoneTexte 228"/>
            <p:cNvSpPr txBox="1"/>
            <p:nvPr/>
          </p:nvSpPr>
          <p:spPr>
            <a:xfrm>
              <a:off x="3491856" y="414230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ZoneTexte 229"/>
                <p:cNvSpPr txBox="1"/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ZoneTexte 230"/>
                <p:cNvSpPr txBox="1"/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ZoneTexte 231"/>
                <p:cNvSpPr txBox="1"/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Connecteur droit avec flèche 232"/>
            <p:cNvCxnSpPr/>
            <p:nvPr/>
          </p:nvCxnSpPr>
          <p:spPr>
            <a:xfrm flipH="1">
              <a:off x="3117970" y="4149096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ZoneTexte 233"/>
            <p:cNvSpPr txBox="1"/>
            <p:nvPr/>
          </p:nvSpPr>
          <p:spPr>
            <a:xfrm>
              <a:off x="3578756" y="368907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35" name="Connecteur droit 234"/>
            <p:cNvCxnSpPr/>
            <p:nvPr/>
          </p:nvCxnSpPr>
          <p:spPr>
            <a:xfrm flipV="1">
              <a:off x="4112367" y="3934890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235"/>
            <p:cNvCxnSpPr/>
            <p:nvPr/>
          </p:nvCxnSpPr>
          <p:spPr>
            <a:xfrm flipH="1">
              <a:off x="3401846" y="4149096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/>
            <p:nvPr/>
          </p:nvCxnSpPr>
          <p:spPr>
            <a:xfrm flipH="1">
              <a:off x="3491857" y="3934890"/>
              <a:ext cx="726709" cy="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/>
            <p:nvPr/>
          </p:nvCxnSpPr>
          <p:spPr>
            <a:xfrm flipV="1">
              <a:off x="3858438" y="3701295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e 238"/>
          <p:cNvGrpSpPr/>
          <p:nvPr/>
        </p:nvGrpSpPr>
        <p:grpSpPr>
          <a:xfrm>
            <a:off x="5006665" y="4257323"/>
            <a:ext cx="1279255" cy="1246538"/>
            <a:chOff x="4831897" y="3166918"/>
            <a:chExt cx="1279255" cy="1246538"/>
          </a:xfrm>
        </p:grpSpPr>
        <p:cxnSp>
          <p:nvCxnSpPr>
            <p:cNvPr id="240" name="Connecteur droit avec flèche 239"/>
            <p:cNvCxnSpPr/>
            <p:nvPr/>
          </p:nvCxnSpPr>
          <p:spPr>
            <a:xfrm flipH="1" flipV="1">
              <a:off x="5281956" y="3443917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240"/>
            <p:cNvCxnSpPr/>
            <p:nvPr/>
          </p:nvCxnSpPr>
          <p:spPr>
            <a:xfrm flipV="1">
              <a:off x="5288450" y="4126719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ZoneTexte 241"/>
            <p:cNvSpPr txBox="1"/>
            <p:nvPr/>
          </p:nvSpPr>
          <p:spPr>
            <a:xfrm>
              <a:off x="4921907" y="413441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ZoneTexte 242"/>
                <p:cNvSpPr txBox="1"/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ZoneTexte 243"/>
                <p:cNvSpPr txBox="1"/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1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Connecteur droit avec flèche 244"/>
            <p:cNvCxnSpPr/>
            <p:nvPr/>
          </p:nvCxnSpPr>
          <p:spPr>
            <a:xfrm>
              <a:off x="5272390" y="4139941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ZoneTexte 245"/>
            <p:cNvSpPr txBox="1"/>
            <p:nvPr/>
          </p:nvSpPr>
          <p:spPr>
            <a:xfrm>
              <a:off x="5002274" y="367575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47" name="Connecteur droit 246"/>
            <p:cNvCxnSpPr/>
            <p:nvPr/>
          </p:nvCxnSpPr>
          <p:spPr>
            <a:xfrm flipH="1">
              <a:off x="4831897" y="4141201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eur droit 247"/>
            <p:cNvCxnSpPr/>
            <p:nvPr/>
          </p:nvCxnSpPr>
          <p:spPr>
            <a:xfrm flipV="1">
              <a:off x="5288489" y="3693400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ZoneTexte 248"/>
                <p:cNvSpPr txBox="1"/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7" name="ZoneTexte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0" name="Triangle isocèle 249"/>
            <p:cNvSpPr/>
            <p:nvPr/>
          </p:nvSpPr>
          <p:spPr>
            <a:xfrm flipV="1">
              <a:off x="5207982" y="3916426"/>
              <a:ext cx="160935" cy="19943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251" name="Groupe 250"/>
          <p:cNvGrpSpPr/>
          <p:nvPr/>
        </p:nvGrpSpPr>
        <p:grpSpPr>
          <a:xfrm>
            <a:off x="6438723" y="4884235"/>
            <a:ext cx="1458545" cy="994532"/>
            <a:chOff x="6263955" y="3793830"/>
            <a:chExt cx="1458545" cy="994532"/>
          </a:xfrm>
        </p:grpSpPr>
        <p:sp>
          <p:nvSpPr>
            <p:cNvPr id="252" name="Rectangle 251"/>
            <p:cNvSpPr/>
            <p:nvPr/>
          </p:nvSpPr>
          <p:spPr>
            <a:xfrm>
              <a:off x="6732288" y="3819876"/>
              <a:ext cx="900118" cy="6688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3" name="Connecteur droit avec flèche 252"/>
            <p:cNvCxnSpPr/>
            <p:nvPr/>
          </p:nvCxnSpPr>
          <p:spPr>
            <a:xfrm flipH="1">
              <a:off x="6448332" y="4148579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ZoneTexte 253"/>
                <p:cNvSpPr txBox="1"/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2" name="ZoneTexte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ZoneTexte 254"/>
                <p:cNvSpPr txBox="1"/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4" name="ZoneTexte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6" name="Connecteur droit avec flèche 255"/>
            <p:cNvCxnSpPr/>
            <p:nvPr/>
          </p:nvCxnSpPr>
          <p:spPr>
            <a:xfrm flipH="1">
              <a:off x="7182345" y="4148579"/>
              <a:ext cx="1" cy="63978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ZoneTexte 256"/>
                <p:cNvSpPr txBox="1"/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8" name="ZoneTexte 257"/>
            <p:cNvSpPr txBox="1"/>
            <p:nvPr/>
          </p:nvSpPr>
          <p:spPr>
            <a:xfrm>
              <a:off x="6815339" y="379383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59" name="ZoneTexte 258"/>
            <p:cNvSpPr txBox="1"/>
            <p:nvPr/>
          </p:nvSpPr>
          <p:spPr>
            <a:xfrm>
              <a:off x="7362372" y="423452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8499" y="4010079"/>
              <a:ext cx="567696" cy="262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ZoneTexte 260"/>
                <p:cNvSpPr txBox="1"/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360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e 58"/>
          <p:cNvGrpSpPr/>
          <p:nvPr/>
        </p:nvGrpSpPr>
        <p:grpSpPr>
          <a:xfrm>
            <a:off x="539552" y="2659372"/>
            <a:ext cx="2598541" cy="1869469"/>
            <a:chOff x="2646195" y="1772816"/>
            <a:chExt cx="2598541" cy="1869469"/>
          </a:xfrm>
        </p:grpSpPr>
        <p:cxnSp>
          <p:nvCxnSpPr>
            <p:cNvPr id="31" name="Connecteur droit 30"/>
            <p:cNvCxnSpPr/>
            <p:nvPr/>
          </p:nvCxnSpPr>
          <p:spPr>
            <a:xfrm>
              <a:off x="3693112" y="188737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957441" y="2154926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537884" y="2407869"/>
              <a:ext cx="419557" cy="24893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 1"/>
            <p:cNvGrpSpPr/>
            <p:nvPr/>
          </p:nvGrpSpPr>
          <p:grpSpPr>
            <a:xfrm>
              <a:off x="2987824" y="2361194"/>
              <a:ext cx="1401274" cy="1281091"/>
              <a:chOff x="530296" y="3000310"/>
              <a:chExt cx="1401274" cy="1281091"/>
            </a:xfrm>
          </p:grpSpPr>
          <p:cxnSp>
            <p:nvCxnSpPr>
              <p:cNvPr id="3" name="Connecteur droit 2"/>
              <p:cNvCxnSpPr/>
              <p:nvPr/>
            </p:nvCxnSpPr>
            <p:spPr>
              <a:xfrm flipH="1">
                <a:off x="965800" y="3639894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ZoneTexte 4"/>
              <p:cNvSpPr txBox="1"/>
              <p:nvPr/>
            </p:nvSpPr>
            <p:spPr>
              <a:xfrm>
                <a:off x="1144619" y="342699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" name="Connecteur droit 5"/>
              <p:cNvCxnSpPr/>
              <p:nvPr/>
            </p:nvCxnSpPr>
            <p:spPr>
              <a:xfrm flipV="1">
                <a:off x="1331568" y="4058061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6"/>
              <p:cNvCxnSpPr/>
              <p:nvPr/>
            </p:nvCxnSpPr>
            <p:spPr>
              <a:xfrm flipH="1">
                <a:off x="962372" y="3999685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lipse 7"/>
              <p:cNvSpPr/>
              <p:nvPr/>
            </p:nvSpPr>
            <p:spPr>
              <a:xfrm>
                <a:off x="881508" y="3793830"/>
                <a:ext cx="168584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 flipH="1">
                <a:off x="530296" y="3966349"/>
                <a:ext cx="438671" cy="10966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 flipH="1">
                <a:off x="1655192" y="3728811"/>
                <a:ext cx="276378" cy="6932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>
                <a:off x="1466721" y="3639895"/>
                <a:ext cx="180025" cy="365866"/>
              </a:xfrm>
              <a:prstGeom prst="arc">
                <a:avLst>
                  <a:gd name="adj1" fmla="val 16035733"/>
                  <a:gd name="adj2" fmla="val 5332021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/>
              <p:cNvCxnSpPr/>
              <p:nvPr/>
            </p:nvCxnSpPr>
            <p:spPr>
              <a:xfrm>
                <a:off x="1931570" y="3000310"/>
                <a:ext cx="0" cy="728501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necteur droit 15"/>
            <p:cNvCxnSpPr/>
            <p:nvPr/>
          </p:nvCxnSpPr>
          <p:spPr>
            <a:xfrm>
              <a:off x="4544905" y="1910157"/>
              <a:ext cx="412535" cy="244769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4544905" y="1903987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/>
          </p:nvSpPr>
          <p:spPr>
            <a:xfrm>
              <a:off x="4537884" y="2089211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4399695" y="229187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>
              <a:off x="3693112" y="1772816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3528930" y="1861063"/>
              <a:ext cx="0" cy="113971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H="1">
              <a:off x="3693112" y="2187782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149824" y="178328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3775957" y="1889794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7"/>
            <p:cNvCxnSpPr/>
            <p:nvPr/>
          </p:nvCxnSpPr>
          <p:spPr>
            <a:xfrm>
              <a:off x="3969541" y="2112259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H="1">
              <a:off x="4957441" y="2152289"/>
              <a:ext cx="287295" cy="7206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528930" y="1861063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5244736" y="2136398"/>
              <a:ext cx="0" cy="113505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3517148" y="3000779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H="1">
              <a:off x="3775958" y="3271451"/>
              <a:ext cx="1468778" cy="36840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646195" y="320154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3907922" y="2640282"/>
            <a:ext cx="2087592" cy="1900395"/>
            <a:chOff x="4611839" y="2669836"/>
            <a:chExt cx="2087592" cy="1900395"/>
          </a:xfrm>
        </p:grpSpPr>
        <p:grpSp>
          <p:nvGrpSpPr>
            <p:cNvPr id="98" name="Groupe 97"/>
            <p:cNvGrpSpPr/>
            <p:nvPr/>
          </p:nvGrpSpPr>
          <p:grpSpPr>
            <a:xfrm>
              <a:off x="4723125" y="3818742"/>
              <a:ext cx="918672" cy="751489"/>
              <a:chOff x="3357488" y="3785784"/>
              <a:chExt cx="918672" cy="751489"/>
            </a:xfrm>
          </p:grpSpPr>
          <p:cxnSp>
            <p:nvCxnSpPr>
              <p:cNvPr id="99" name="Connecteur droit 98"/>
              <p:cNvCxnSpPr/>
              <p:nvPr/>
            </p:nvCxnSpPr>
            <p:spPr>
              <a:xfrm flipV="1">
                <a:off x="3732034" y="4336392"/>
                <a:ext cx="0" cy="200881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Arc 100"/>
              <p:cNvSpPr/>
              <p:nvPr/>
            </p:nvSpPr>
            <p:spPr>
              <a:xfrm>
                <a:off x="3367923" y="3931205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  <p:cxnSp>
            <p:nvCxnSpPr>
              <p:cNvPr id="102" name="Connecteur droit avec flèche 101"/>
              <p:cNvCxnSpPr/>
              <p:nvPr/>
            </p:nvCxnSpPr>
            <p:spPr>
              <a:xfrm flipH="1">
                <a:off x="3357488" y="4009885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/>
              <p:cNvCxnSpPr/>
              <p:nvPr/>
            </p:nvCxnSpPr>
            <p:spPr>
              <a:xfrm flipH="1">
                <a:off x="3608908" y="4216867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Arc 104"/>
              <p:cNvSpPr/>
              <p:nvPr/>
            </p:nvSpPr>
            <p:spPr>
              <a:xfrm>
                <a:off x="3907988" y="3785784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4611839" y="2669836"/>
              <a:ext cx="2087592" cy="1900393"/>
              <a:chOff x="3157144" y="1772816"/>
              <a:chExt cx="2087592" cy="1900393"/>
            </a:xfrm>
          </p:grpSpPr>
          <p:cxnSp>
            <p:nvCxnSpPr>
              <p:cNvPr id="70" name="Connecteur droit 69"/>
              <p:cNvCxnSpPr/>
              <p:nvPr/>
            </p:nvCxnSpPr>
            <p:spPr>
              <a:xfrm>
                <a:off x="3528930" y="1861063"/>
                <a:ext cx="0" cy="139992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>
                <a:off x="3693112" y="188737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4957441" y="2154926"/>
                <a:ext cx="0" cy="50187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4905013" y="2625697"/>
                <a:ext cx="52428" cy="3110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3157144" y="2361194"/>
                <a:ext cx="1231954" cy="906202"/>
                <a:chOff x="699616" y="3000310"/>
                <a:chExt cx="1231954" cy="906202"/>
              </a:xfrm>
            </p:grpSpPr>
            <p:sp>
              <p:nvSpPr>
                <p:cNvPr id="82" name="ZoneTexte 81"/>
                <p:cNvSpPr txBox="1"/>
                <p:nvPr/>
              </p:nvSpPr>
              <p:spPr>
                <a:xfrm>
                  <a:off x="699616" y="3201771"/>
                  <a:ext cx="36012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(1)</a:t>
                  </a:r>
                  <a:endParaRPr lang="fr-FR" sz="1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87" name="Connecteur droit 86"/>
                <p:cNvCxnSpPr/>
                <p:nvPr/>
              </p:nvCxnSpPr>
              <p:spPr>
                <a:xfrm flipH="1">
                  <a:off x="1365473" y="3728811"/>
                  <a:ext cx="566097" cy="1777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>
                  <a:off x="1931570" y="3000310"/>
                  <a:ext cx="0" cy="7285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Connecteur droit 64"/>
              <p:cNvCxnSpPr/>
              <p:nvPr/>
            </p:nvCxnSpPr>
            <p:spPr>
              <a:xfrm>
                <a:off x="4544905" y="1910157"/>
                <a:ext cx="412535" cy="244769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/>
              <p:nvPr/>
            </p:nvCxnSpPr>
            <p:spPr>
              <a:xfrm>
                <a:off x="4544905" y="1903987"/>
                <a:ext cx="0" cy="7108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H="1">
                <a:off x="3693112" y="1772816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 flipH="1">
                <a:off x="3693112" y="2187782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>
                <a:off x="4149824" y="178328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Ellipse 72"/>
              <p:cNvSpPr/>
              <p:nvPr/>
            </p:nvSpPr>
            <p:spPr>
              <a:xfrm>
                <a:off x="3775957" y="1889794"/>
                <a:ext cx="344948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5" name="Connecteur droit 74"/>
              <p:cNvCxnSpPr/>
              <p:nvPr/>
            </p:nvCxnSpPr>
            <p:spPr>
              <a:xfrm flipH="1">
                <a:off x="4957441" y="2152289"/>
                <a:ext cx="287295" cy="7206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/>
              <p:cNvCxnSpPr/>
              <p:nvPr/>
            </p:nvCxnSpPr>
            <p:spPr>
              <a:xfrm>
                <a:off x="3528930" y="1861063"/>
                <a:ext cx="164182" cy="9741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/>
              <p:nvPr/>
            </p:nvCxnSpPr>
            <p:spPr>
              <a:xfrm>
                <a:off x="5244736" y="2136398"/>
                <a:ext cx="0" cy="1135053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/>
              <p:nvPr/>
            </p:nvCxnSpPr>
            <p:spPr>
              <a:xfrm>
                <a:off x="3528930" y="3600003"/>
                <a:ext cx="118107" cy="7007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/>
              <p:nvPr/>
            </p:nvCxnSpPr>
            <p:spPr>
              <a:xfrm flipH="1">
                <a:off x="3642976" y="3271451"/>
                <a:ext cx="1601760" cy="40175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ZoneTexte 79"/>
              <p:cNvSpPr txBox="1"/>
              <p:nvPr/>
            </p:nvSpPr>
            <p:spPr>
              <a:xfrm>
                <a:off x="4354447" y="2739796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90" name="Connecteur droit 89"/>
            <p:cNvCxnSpPr/>
            <p:nvPr/>
          </p:nvCxnSpPr>
          <p:spPr>
            <a:xfrm>
              <a:off x="6359709" y="3088602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5940152" y="3341545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5947173" y="2843833"/>
              <a:ext cx="412535" cy="24476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47173" y="2837663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5840988" y="3186379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983625" y="4393639"/>
              <a:ext cx="0" cy="11420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/>
          </p:nvSpPr>
          <p:spPr>
            <a:xfrm>
              <a:off x="4922249" y="3964302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1" name="Connecteur droit 120"/>
            <p:cNvCxnSpPr/>
            <p:nvPr/>
          </p:nvCxnSpPr>
          <p:spPr>
            <a:xfrm>
              <a:off x="5424236" y="3017611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097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6713" y="3789040"/>
            <a:ext cx="4911512" cy="279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necteur droit avec flèche 4"/>
          <p:cNvCxnSpPr/>
          <p:nvPr/>
        </p:nvCxnSpPr>
        <p:spPr>
          <a:xfrm flipH="1" flipV="1">
            <a:off x="4075428" y="548680"/>
            <a:ext cx="1" cy="2088232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3179069" y="1196752"/>
            <a:ext cx="1792717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3175976" y="1241795"/>
            <a:ext cx="1792717" cy="1008112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3676290" y="854461"/>
            <a:ext cx="792088" cy="343628"/>
          </a:xfrm>
          <a:prstGeom prst="arc">
            <a:avLst>
              <a:gd name="adj1" fmla="val 20647833"/>
              <a:gd name="adj2" fmla="val 15356694"/>
            </a:avLst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c 14"/>
          <p:cNvSpPr/>
          <p:nvPr/>
        </p:nvSpPr>
        <p:spPr>
          <a:xfrm rot="16200000" flipV="1">
            <a:off x="4368291" y="1872990"/>
            <a:ext cx="792088" cy="591914"/>
          </a:xfrm>
          <a:prstGeom prst="arc">
            <a:avLst>
              <a:gd name="adj1" fmla="val 18606538"/>
              <a:gd name="adj2" fmla="val 13052642"/>
            </a:avLst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/>
          <p:cNvSpPr/>
          <p:nvPr/>
        </p:nvSpPr>
        <p:spPr>
          <a:xfrm rot="16200000" flipV="1">
            <a:off x="2984289" y="1780467"/>
            <a:ext cx="792088" cy="591914"/>
          </a:xfrm>
          <a:prstGeom prst="arc">
            <a:avLst>
              <a:gd name="adj1" fmla="val 19106375"/>
              <a:gd name="adj2" fmla="val 13097965"/>
            </a:avLst>
          </a:prstGeom>
          <a:ln w="28575">
            <a:solidFill>
              <a:srgbClr val="00206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992214" y="188640"/>
                <a:ext cx="216024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e>
                    </m:acc>
                  </m:oMath>
                </a14:m>
                <a:r>
                  <a:rPr lang="fr-FR" dirty="0" smtClean="0"/>
                  <a:t> : axe de la broche</a:t>
                </a:r>
                <a:endParaRPr lang="fr-FR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14" y="188640"/>
                <a:ext cx="2160240" cy="402931"/>
              </a:xfrm>
              <a:prstGeom prst="rect">
                <a:avLst/>
              </a:prstGeom>
              <a:blipFill rotWithShape="1">
                <a:blip r:embed="rId3"/>
                <a:stretch>
                  <a:fillRect t="-22727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/>
              <p:cNvSpPr txBox="1"/>
              <p:nvPr/>
            </p:nvSpPr>
            <p:spPr>
              <a:xfrm>
                <a:off x="4697985" y="2564991"/>
                <a:ext cx="216024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fr-FR" dirty="0" smtClean="0"/>
                  <a:t> : trièdre direct</a:t>
                </a:r>
                <a:endParaRPr lang="fr-FR" dirty="0"/>
              </a:p>
            </p:txBody>
          </p:sp>
        </mc:Choice>
        <mc:Fallback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85" y="2564991"/>
                <a:ext cx="2160240" cy="402931"/>
              </a:xfrm>
              <a:prstGeom prst="rect">
                <a:avLst/>
              </a:prstGeom>
              <a:blipFill rotWithShape="1">
                <a:blip r:embed="rId4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2123728" y="2426491"/>
                <a:ext cx="2160240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 smtClean="0"/>
                  <a:t> : axe de plus grande course</a:t>
                </a:r>
                <a:endParaRPr lang="fr-FR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426491"/>
                <a:ext cx="2160240" cy="679930"/>
              </a:xfrm>
              <a:prstGeom prst="rect">
                <a:avLst/>
              </a:prstGeom>
              <a:blipFill rotWithShape="1">
                <a:blip r:embed="rId5"/>
                <a:stretch>
                  <a:fillRect l="-2254" b="-13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4283968" y="1529082"/>
                <a:ext cx="396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529082"/>
                <a:ext cx="39606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2891534" y="1416147"/>
                <a:ext cx="385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534" y="1416147"/>
                <a:ext cx="38568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4402469" y="827228"/>
                <a:ext cx="385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469" y="827228"/>
                <a:ext cx="38555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52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chineshop.olin.edu/equipment/media/original/cnc_lat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018338"/>
            <a:ext cx="19507200" cy="146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568" y="4869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http://machineshop.olin.edu/equipment/media/original/cnc_lathe.jpg</a:t>
            </a:r>
          </a:p>
        </p:txBody>
      </p:sp>
    </p:spTree>
    <p:extLst>
      <p:ext uri="{BB962C8B-B14F-4D97-AF65-F5344CB8AC3E}">
        <p14:creationId xmlns:p14="http://schemas.microsoft.com/office/powerpoint/2010/main" val="9969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300163"/>
            <a:ext cx="56864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332411">
            <a:off x="3733247" y="2462562"/>
            <a:ext cx="2112953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355976" y="3258388"/>
            <a:ext cx="1102689" cy="106958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4355976" y="2597073"/>
            <a:ext cx="0" cy="66131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1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CAO</a:t>
            </a:r>
            <a:endParaRPr lang="fr-FR" sz="1600" dirty="0"/>
          </a:p>
        </p:txBody>
      </p:sp>
      <p:sp>
        <p:nvSpPr>
          <p:cNvPr id="3" name="Rectangle 2"/>
          <p:cNvSpPr/>
          <p:nvPr/>
        </p:nvSpPr>
        <p:spPr>
          <a:xfrm>
            <a:off x="173354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FAO</a:t>
            </a:r>
            <a:endParaRPr lang="fr-FR" sz="1600" dirty="0"/>
          </a:p>
        </p:txBody>
      </p:sp>
      <p:sp>
        <p:nvSpPr>
          <p:cNvPr id="4" name="Rectangle 3"/>
          <p:cNvSpPr/>
          <p:nvPr/>
        </p:nvSpPr>
        <p:spPr>
          <a:xfrm>
            <a:off x="3215564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Post – Processeur </a:t>
            </a:r>
            <a:endParaRPr lang="fr-FR" sz="1600" dirty="0"/>
          </a:p>
        </p:txBody>
      </p:sp>
      <p:sp>
        <p:nvSpPr>
          <p:cNvPr id="5" name="Rectangle 4"/>
          <p:cNvSpPr/>
          <p:nvPr/>
        </p:nvSpPr>
        <p:spPr>
          <a:xfrm>
            <a:off x="4697586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DCN</a:t>
            </a:r>
            <a:endParaRPr lang="fr-FR" sz="1600" dirty="0"/>
          </a:p>
        </p:txBody>
      </p:sp>
      <p:sp>
        <p:nvSpPr>
          <p:cNvPr id="6" name="Rectangle 5"/>
          <p:cNvSpPr/>
          <p:nvPr/>
        </p:nvSpPr>
        <p:spPr>
          <a:xfrm>
            <a:off x="6179608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Fabrication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766163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Mesure</a:t>
            </a:r>
            <a:endParaRPr lang="fr-FR" sz="1600" dirty="0"/>
          </a:p>
        </p:txBody>
      </p:sp>
      <p:cxnSp>
        <p:nvCxnSpPr>
          <p:cNvPr id="9" name="Connecteur droit avec flèche 8"/>
          <p:cNvCxnSpPr>
            <a:stCxn id="2" idx="3"/>
            <a:endCxn id="3" idx="1"/>
          </p:cNvCxnSpPr>
          <p:nvPr/>
        </p:nvCxnSpPr>
        <p:spPr>
          <a:xfrm>
            <a:off x="1511520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  <a:endCxn id="7" idx="1"/>
          </p:cNvCxnSpPr>
          <p:nvPr/>
        </p:nvCxnSpPr>
        <p:spPr>
          <a:xfrm>
            <a:off x="7439608" y="3097342"/>
            <a:ext cx="22202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5" idx="3"/>
            <a:endCxn id="6" idx="1"/>
          </p:cNvCxnSpPr>
          <p:nvPr/>
        </p:nvCxnSpPr>
        <p:spPr>
          <a:xfrm>
            <a:off x="5957586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475564" y="3063557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3" idx="3"/>
            <a:endCxn id="4" idx="1"/>
          </p:cNvCxnSpPr>
          <p:nvPr/>
        </p:nvCxnSpPr>
        <p:spPr>
          <a:xfrm>
            <a:off x="2993542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7" y="3617232"/>
            <a:ext cx="1239408" cy="100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08" y="3522799"/>
            <a:ext cx="1260000" cy="110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86" y="3522799"/>
            <a:ext cx="1260000" cy="171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33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18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Générateur de trajectoires</a:t>
            </a:r>
            <a:endParaRPr lang="fr-FR" sz="1200" dirty="0"/>
          </a:p>
        </p:txBody>
      </p:sp>
      <p:sp>
        <p:nvSpPr>
          <p:cNvPr id="3" name="Rectangle 2"/>
          <p:cNvSpPr/>
          <p:nvPr/>
        </p:nvSpPr>
        <p:spPr>
          <a:xfrm>
            <a:off x="234676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 smtClean="0"/>
              <a:t>Calculateur de consigne de vitesse</a:t>
            </a:r>
            <a:endParaRPr lang="fr-FR" sz="1050" dirty="0"/>
          </a:p>
        </p:txBody>
      </p:sp>
      <p:sp>
        <p:nvSpPr>
          <p:cNvPr id="4" name="Rectangle 3"/>
          <p:cNvSpPr/>
          <p:nvPr/>
        </p:nvSpPr>
        <p:spPr>
          <a:xfrm>
            <a:off x="4468353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Régulateur de vitesse</a:t>
            </a:r>
            <a:endParaRPr lang="fr-FR" sz="1200" dirty="0"/>
          </a:p>
        </p:txBody>
      </p:sp>
      <p:sp>
        <p:nvSpPr>
          <p:cNvPr id="5" name="Rectangle 4"/>
          <p:cNvSpPr/>
          <p:nvPr/>
        </p:nvSpPr>
        <p:spPr>
          <a:xfrm>
            <a:off x="601512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Variateur de tension</a:t>
            </a:r>
            <a:endParaRPr lang="fr-FR" sz="1200" dirty="0"/>
          </a:p>
        </p:txBody>
      </p:sp>
      <p:sp>
        <p:nvSpPr>
          <p:cNvPr id="6" name="Rectangle 5"/>
          <p:cNvSpPr/>
          <p:nvPr/>
        </p:nvSpPr>
        <p:spPr>
          <a:xfrm>
            <a:off x="756190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Moteur à courant continu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9108682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Système mécanique de transformation de mouvement</a:t>
            </a:r>
            <a:endParaRPr lang="fr-FR" sz="1000" dirty="0"/>
          </a:p>
        </p:txBody>
      </p:sp>
      <p:sp>
        <p:nvSpPr>
          <p:cNvPr id="8" name="Rectangle 7"/>
          <p:cNvSpPr/>
          <p:nvPr/>
        </p:nvSpPr>
        <p:spPr>
          <a:xfrm>
            <a:off x="4468353" y="2814939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vitesse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4468353" y="3804142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position</a:t>
            </a:r>
            <a:endParaRPr lang="fr-FR" sz="1200" dirty="0"/>
          </a:p>
        </p:txBody>
      </p:sp>
      <p:sp>
        <p:nvSpPr>
          <p:cNvPr id="10" name="Organigramme : Jonction de sommaire 9"/>
          <p:cNvSpPr/>
          <p:nvPr/>
        </p:nvSpPr>
        <p:spPr>
          <a:xfrm>
            <a:off x="1771961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Jonction de sommaire 10"/>
          <p:cNvSpPr/>
          <p:nvPr/>
        </p:nvSpPr>
        <p:spPr>
          <a:xfrm>
            <a:off x="3893545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-392741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485185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999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60676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181577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72835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27512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8821905" y="2028515"/>
            <a:ext cx="286777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10368682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9" idx="3"/>
          </p:cNvCxnSpPr>
          <p:nvPr/>
        </p:nvCxnSpPr>
        <p:spPr>
          <a:xfrm flipH="1">
            <a:off x="5728353" y="4074142"/>
            <a:ext cx="494929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10677645" y="2028515"/>
            <a:ext cx="0" cy="204562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10" idx="4"/>
          </p:cNvCxnSpPr>
          <p:nvPr/>
        </p:nvCxnSpPr>
        <p:spPr>
          <a:xfrm flipV="1">
            <a:off x="1915977" y="2172531"/>
            <a:ext cx="0" cy="190161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055687" y="2172532"/>
            <a:ext cx="0" cy="91240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728354" y="3051328"/>
            <a:ext cx="320848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8936838" y="2008305"/>
            <a:ext cx="0" cy="104302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8" idx="1"/>
          </p:cNvCxnSpPr>
          <p:nvPr/>
        </p:nvCxnSpPr>
        <p:spPr>
          <a:xfrm flipH="1">
            <a:off x="4055687" y="3084939"/>
            <a:ext cx="412666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9" idx="1"/>
          </p:cNvCxnSpPr>
          <p:nvPr/>
        </p:nvCxnSpPr>
        <p:spPr>
          <a:xfrm flipH="1">
            <a:off x="1910392" y="4074142"/>
            <a:ext cx="2557961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/>
              <p:cNvSpPr txBox="1"/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2" name="ZoneTexte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/>
              <p:cNvSpPr txBox="1"/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7" name="Zone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/>
              <p:cNvSpPr txBox="1"/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𝑼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/>
                            </a:rPr>
                            <m:t>𝛀</m:t>
                          </m:r>
                        </m:e>
                        <m:sub>
                          <m:r>
                            <a:rPr lang="fr-FR" b="1" i="0" smtClean="0">
                              <a:latin typeface="Cambria Math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53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2157139"/>
            <a:ext cx="27622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3285825"/>
            <a:ext cx="26289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8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2341140" cy="44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2128" y="1121727"/>
            <a:ext cx="552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8" y="1807603"/>
            <a:ext cx="3076228" cy="63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04" y="4796739"/>
            <a:ext cx="1728000" cy="12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28" y="3140807"/>
            <a:ext cx="1778153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11" y="3140807"/>
            <a:ext cx="1746885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53" y="4981914"/>
            <a:ext cx="1728000" cy="87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9" y="3750723"/>
            <a:ext cx="2319963" cy="70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539551" y="4380238"/>
            <a:ext cx="2341140" cy="149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196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929</Words>
  <Application>Microsoft Office PowerPoint</Application>
  <PresentationFormat>Affichage à l'écran (4:3)</PresentationFormat>
  <Paragraphs>332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167</cp:revision>
  <dcterms:created xsi:type="dcterms:W3CDTF">2012-04-14T13:15:19Z</dcterms:created>
  <dcterms:modified xsi:type="dcterms:W3CDTF">2015-04-11T20:58:13Z</dcterms:modified>
</cp:coreProperties>
</file>